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Instrument Sans Medium"/>
      <p:regular r:id="rId12"/>
      <p:bold r:id="rId13"/>
      <p:italic r:id="rId14"/>
      <p:boldItalic r:id="rId15"/>
    </p:embeddedFont>
    <p:embeddedFont>
      <p:font typeface="Instrument Sans SemiBold"/>
      <p:regular r:id="rId16"/>
      <p:bold r:id="rId17"/>
      <p:italic r:id="rId18"/>
      <p:boldItalic r:id="rId19"/>
    </p:embeddedFont>
    <p:embeddedFont>
      <p:font typeface="Outfit"/>
      <p:regular r:id="rId20"/>
      <p:bold r:id="rId21"/>
    </p:embeddedFont>
    <p:embeddedFont>
      <p:font typeface="Instrument Sans"/>
      <p:regular r:id="rId22"/>
      <p:bold r:id="rId23"/>
      <p:italic r:id="rId24"/>
      <p:boldItalic r:id="rId25"/>
    </p:embeddedFont>
    <p:embeddedFont>
      <p:font typeface="Outfit SemiBo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Outfit-regular.fntdata"/><Relationship Id="rId22" Type="http://schemas.openxmlformats.org/officeDocument/2006/relationships/font" Target="fonts/InstrumentSans-regular.fntdata"/><Relationship Id="rId21" Type="http://schemas.openxmlformats.org/officeDocument/2006/relationships/font" Target="fonts/Outfit-bold.fntdata"/><Relationship Id="rId24" Type="http://schemas.openxmlformats.org/officeDocument/2006/relationships/font" Target="fonts/InstrumentSans-italic.fntdata"/><Relationship Id="rId23" Type="http://schemas.openxmlformats.org/officeDocument/2006/relationships/font" Target="fonts/InstrumentSans-bold.fntdata"/><Relationship Id="rId26" Type="http://schemas.openxmlformats.org/officeDocument/2006/relationships/font" Target="fonts/OutfitSemiBold-regular.fntdata"/><Relationship Id="rId25" Type="http://schemas.openxmlformats.org/officeDocument/2006/relationships/font" Target="fonts/InstrumentSans-boldItalic.fntdata"/><Relationship Id="rId27" Type="http://schemas.openxmlformats.org/officeDocument/2006/relationships/font" Target="fonts/Outfit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InstrumentSansMedium-bold.fntdata"/><Relationship Id="rId12" Type="http://schemas.openxmlformats.org/officeDocument/2006/relationships/font" Target="fonts/InstrumentSansMedium-regular.fntdata"/><Relationship Id="rId15" Type="http://schemas.openxmlformats.org/officeDocument/2006/relationships/font" Target="fonts/InstrumentSansMedium-boldItalic.fntdata"/><Relationship Id="rId14" Type="http://schemas.openxmlformats.org/officeDocument/2006/relationships/font" Target="fonts/InstrumentSansMedium-italic.fntdata"/><Relationship Id="rId17" Type="http://schemas.openxmlformats.org/officeDocument/2006/relationships/font" Target="fonts/InstrumentSansSemiBold-bold.fntdata"/><Relationship Id="rId16" Type="http://schemas.openxmlformats.org/officeDocument/2006/relationships/font" Target="fonts/InstrumentSansSemiBold-regular.fntdata"/><Relationship Id="rId19" Type="http://schemas.openxmlformats.org/officeDocument/2006/relationships/font" Target="fonts/InstrumentSansSemiBold-boldItalic.fntdata"/><Relationship Id="rId18" Type="http://schemas.openxmlformats.org/officeDocument/2006/relationships/font" Target="fonts/InstrumentSansSemiBold-italic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68929c0c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68929c0c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8c46f9d84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8c46f9d84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68929c0c55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68929c0c55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68929c0c55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68929c0c55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8c46f9d84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8c46f9d84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68929c0c55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68929c0c55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BLANK_3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575775" y="282900"/>
            <a:ext cx="6489000" cy="4574400"/>
          </a:xfrm>
          <a:prstGeom prst="round2DiagRect">
            <a:avLst>
              <a:gd fmla="val 607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0" name="Google Shape;10;p2"/>
          <p:cNvSpPr/>
          <p:nvPr/>
        </p:nvSpPr>
        <p:spPr>
          <a:xfrm rot="5400000">
            <a:off x="7817600" y="-468900"/>
            <a:ext cx="291000" cy="1794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284775" y="282900"/>
            <a:ext cx="291000" cy="45744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008000" y="4285050"/>
            <a:ext cx="1573800" cy="33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1008000" y="587700"/>
            <a:ext cx="4957200" cy="12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" name="Google Shape;14;p2"/>
          <p:cNvSpPr/>
          <p:nvPr>
            <p:ph idx="2" type="pic"/>
          </p:nvPr>
        </p:nvSpPr>
        <p:spPr>
          <a:xfrm>
            <a:off x="7064850" y="575175"/>
            <a:ext cx="1794600" cy="4283100"/>
          </a:xfrm>
          <a:prstGeom prst="roundRect">
            <a:avLst>
              <a:gd fmla="val 16555" name="adj"/>
            </a:avLst>
          </a:prstGeom>
          <a:noFill/>
          <a:ln>
            <a:noFill/>
          </a:ln>
        </p:spPr>
      </p:sp>
      <p:sp>
        <p:nvSpPr>
          <p:cNvPr id="15" name="Google Shape;15;p2"/>
          <p:cNvSpPr txBox="1"/>
          <p:nvPr>
            <p:ph idx="3" type="subTitle"/>
          </p:nvPr>
        </p:nvSpPr>
        <p:spPr>
          <a:xfrm>
            <a:off x="3178225" y="4285050"/>
            <a:ext cx="1573800" cy="33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utfit"/>
              <a:buNone/>
              <a:defRPr sz="8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3">
  <p:cSld name="CUSTOM_10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83" name="Google Shape;83;p11"/>
          <p:cNvSpPr txBox="1"/>
          <p:nvPr>
            <p:ph idx="2" type="body"/>
          </p:nvPr>
        </p:nvSpPr>
        <p:spPr>
          <a:xfrm>
            <a:off x="4223075" y="3141232"/>
            <a:ext cx="2787600" cy="1223700"/>
          </a:xfrm>
          <a:prstGeom prst="rect">
            <a:avLst/>
          </a:prstGeom>
        </p:spPr>
        <p:txBody>
          <a:bodyPr anchorCtr="0" anchor="t" bIns="182875" lIns="164575" spcFirstLastPara="1" rIns="1645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4" name="Google Shape;84;p11"/>
          <p:cNvSpPr txBox="1"/>
          <p:nvPr>
            <p:ph type="title"/>
          </p:nvPr>
        </p:nvSpPr>
        <p:spPr>
          <a:xfrm>
            <a:off x="4223075" y="2623350"/>
            <a:ext cx="2443500" cy="409500"/>
          </a:xfrm>
          <a:prstGeom prst="rect">
            <a:avLst/>
          </a:prstGeom>
        </p:spPr>
        <p:txBody>
          <a:bodyPr anchorCtr="0" anchor="t" bIns="0" lIns="164575" spcFirstLastPara="1" rIns="0" wrap="square" tIns="16457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" name="Google Shape;85;p11"/>
          <p:cNvSpPr/>
          <p:nvPr>
            <p:ph idx="3" type="pic"/>
          </p:nvPr>
        </p:nvSpPr>
        <p:spPr>
          <a:xfrm>
            <a:off x="1901125" y="476725"/>
            <a:ext cx="383700" cy="39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6" name="Google Shape;86;p11"/>
          <p:cNvSpPr txBox="1"/>
          <p:nvPr>
            <p:ph idx="4" type="title"/>
          </p:nvPr>
        </p:nvSpPr>
        <p:spPr>
          <a:xfrm>
            <a:off x="3072075" y="282900"/>
            <a:ext cx="5787300" cy="21123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7" name="Google Shape;87;p11"/>
          <p:cNvSpPr txBox="1"/>
          <p:nvPr>
            <p:ph idx="5" type="title"/>
          </p:nvPr>
        </p:nvSpPr>
        <p:spPr>
          <a:xfrm>
            <a:off x="1731400" y="3108325"/>
            <a:ext cx="2337000" cy="152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8" name="Google Shape;88;p11"/>
          <p:cNvSpPr txBox="1"/>
          <p:nvPr>
            <p:ph idx="6" type="title"/>
          </p:nvPr>
        </p:nvSpPr>
        <p:spPr>
          <a:xfrm>
            <a:off x="7116525" y="2623350"/>
            <a:ext cx="1742400" cy="409500"/>
          </a:xfrm>
          <a:prstGeom prst="rect">
            <a:avLst/>
          </a:prstGeom>
        </p:spPr>
        <p:txBody>
          <a:bodyPr anchorCtr="0" anchor="t" bIns="0" lIns="164575" spcFirstLastPara="1" rIns="0" wrap="square" tIns="16457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Google Shape;89;p11"/>
          <p:cNvSpPr txBox="1"/>
          <p:nvPr>
            <p:ph idx="7" type="body"/>
          </p:nvPr>
        </p:nvSpPr>
        <p:spPr>
          <a:xfrm>
            <a:off x="7116525" y="3141225"/>
            <a:ext cx="1742400" cy="1223700"/>
          </a:xfrm>
          <a:prstGeom prst="rect">
            <a:avLst/>
          </a:prstGeom>
        </p:spPr>
        <p:txBody>
          <a:bodyPr anchorCtr="0" anchor="t" bIns="182875" lIns="164575" spcFirstLastPara="1" rIns="1645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0" name="Google Shape;90;p11"/>
          <p:cNvSpPr txBox="1"/>
          <p:nvPr>
            <p:ph idx="8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91" name="Google Shape;91;p11"/>
          <p:cNvSpPr txBox="1"/>
          <p:nvPr>
            <p:ph idx="9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/>
          <p:nvPr>
            <p:ph type="title"/>
          </p:nvPr>
        </p:nvSpPr>
        <p:spPr>
          <a:xfrm>
            <a:off x="1731400" y="435300"/>
            <a:ext cx="35106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5348925" y="779548"/>
            <a:ext cx="3510600" cy="783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5" name="Google Shape;95;p12"/>
          <p:cNvSpPr txBox="1"/>
          <p:nvPr>
            <p:ph idx="2" type="title"/>
          </p:nvPr>
        </p:nvSpPr>
        <p:spPr>
          <a:xfrm>
            <a:off x="5348925" y="286031"/>
            <a:ext cx="3378900" cy="4308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3" type="body"/>
          </p:nvPr>
        </p:nvSpPr>
        <p:spPr>
          <a:xfrm>
            <a:off x="5348925" y="2225851"/>
            <a:ext cx="3510600" cy="783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7" name="Google Shape;97;p12"/>
          <p:cNvSpPr txBox="1"/>
          <p:nvPr>
            <p:ph idx="4" type="title"/>
          </p:nvPr>
        </p:nvSpPr>
        <p:spPr>
          <a:xfrm>
            <a:off x="5348925" y="1767224"/>
            <a:ext cx="3378900" cy="3957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utfit SemiBold"/>
                <a:ea typeface="Outfit SemiBold"/>
                <a:cs typeface="Outfit SemiBold"/>
                <a:sym typeface="Outfit SemiBold"/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5" type="body"/>
          </p:nvPr>
        </p:nvSpPr>
        <p:spPr>
          <a:xfrm>
            <a:off x="5348925" y="3672155"/>
            <a:ext cx="3510600" cy="7833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6" type="title"/>
          </p:nvPr>
        </p:nvSpPr>
        <p:spPr>
          <a:xfrm>
            <a:off x="5348925" y="3251722"/>
            <a:ext cx="3378900" cy="3576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9pPr>
          </a:lstStyle>
          <a:p/>
        </p:txBody>
      </p:sp>
      <p:sp>
        <p:nvSpPr>
          <p:cNvPr id="100" name="Google Shape;100;p12"/>
          <p:cNvSpPr txBox="1"/>
          <p:nvPr>
            <p:ph idx="7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1" name="Google Shape;101;p12"/>
          <p:cNvSpPr txBox="1"/>
          <p:nvPr>
            <p:ph idx="8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02" name="Google Shape;102;p12"/>
          <p:cNvSpPr txBox="1"/>
          <p:nvPr>
            <p:ph idx="9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4">
  <p:cSld name="BLANK_1_1_1_1_1_1_1_1_1_1_1_1_1_1_4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 txBox="1"/>
          <p:nvPr>
            <p:ph idx="1" type="body"/>
          </p:nvPr>
        </p:nvSpPr>
        <p:spPr>
          <a:xfrm>
            <a:off x="6554750" y="2509703"/>
            <a:ext cx="2304900" cy="2125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5" name="Google Shape;105;p13"/>
          <p:cNvSpPr txBox="1"/>
          <p:nvPr>
            <p:ph idx="2" type="body"/>
          </p:nvPr>
        </p:nvSpPr>
        <p:spPr>
          <a:xfrm>
            <a:off x="1731400" y="2509703"/>
            <a:ext cx="2304900" cy="2125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6" name="Google Shape;106;p13"/>
          <p:cNvSpPr txBox="1"/>
          <p:nvPr>
            <p:ph idx="3" type="body"/>
          </p:nvPr>
        </p:nvSpPr>
        <p:spPr>
          <a:xfrm>
            <a:off x="4143075" y="2509703"/>
            <a:ext cx="2304900" cy="2125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7" name="Google Shape;107;p13"/>
          <p:cNvSpPr txBox="1"/>
          <p:nvPr>
            <p:ph type="title"/>
          </p:nvPr>
        </p:nvSpPr>
        <p:spPr>
          <a:xfrm>
            <a:off x="1731400" y="806900"/>
            <a:ext cx="20640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08" name="Google Shape;108;p13"/>
          <p:cNvSpPr txBox="1"/>
          <p:nvPr>
            <p:ph idx="4" type="subTitle"/>
          </p:nvPr>
        </p:nvSpPr>
        <p:spPr>
          <a:xfrm>
            <a:off x="1731400" y="400075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5" type="title"/>
          </p:nvPr>
        </p:nvSpPr>
        <p:spPr>
          <a:xfrm>
            <a:off x="4143075" y="806900"/>
            <a:ext cx="20640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10" name="Google Shape;110;p13"/>
          <p:cNvSpPr txBox="1"/>
          <p:nvPr>
            <p:ph idx="6" type="subTitle"/>
          </p:nvPr>
        </p:nvSpPr>
        <p:spPr>
          <a:xfrm>
            <a:off x="4143075" y="400075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idx="7" type="title"/>
          </p:nvPr>
        </p:nvSpPr>
        <p:spPr>
          <a:xfrm>
            <a:off x="6554750" y="806900"/>
            <a:ext cx="20640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12" name="Google Shape;112;p13"/>
          <p:cNvSpPr txBox="1"/>
          <p:nvPr>
            <p:ph idx="8" type="subTitle"/>
          </p:nvPr>
        </p:nvSpPr>
        <p:spPr>
          <a:xfrm>
            <a:off x="6554750" y="400075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9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4" name="Google Shape;114;p13"/>
          <p:cNvSpPr txBox="1"/>
          <p:nvPr>
            <p:ph idx="13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15" name="Google Shape;115;p13"/>
          <p:cNvSpPr txBox="1"/>
          <p:nvPr>
            <p:ph idx="14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5">
  <p:cSld name="BLANK_1_1_1_1_1_1_1_1_1_1_1_1_1_1_4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8" name="Google Shape;118;p14"/>
          <p:cNvSpPr txBox="1"/>
          <p:nvPr>
            <p:ph idx="2" type="body"/>
          </p:nvPr>
        </p:nvSpPr>
        <p:spPr>
          <a:xfrm>
            <a:off x="1731400" y="3634076"/>
            <a:ext cx="2304900" cy="10008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19" name="Google Shape;119;p14"/>
          <p:cNvSpPr txBox="1"/>
          <p:nvPr>
            <p:ph idx="3" type="body"/>
          </p:nvPr>
        </p:nvSpPr>
        <p:spPr>
          <a:xfrm>
            <a:off x="4143963" y="3634076"/>
            <a:ext cx="2304900" cy="10008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0" name="Google Shape;120;p14"/>
          <p:cNvSpPr txBox="1"/>
          <p:nvPr>
            <p:ph idx="4" type="body"/>
          </p:nvPr>
        </p:nvSpPr>
        <p:spPr>
          <a:xfrm>
            <a:off x="6556525" y="3634076"/>
            <a:ext cx="2304900" cy="10008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1" name="Google Shape;121;p14"/>
          <p:cNvSpPr/>
          <p:nvPr>
            <p:ph idx="5" type="pic"/>
          </p:nvPr>
        </p:nvSpPr>
        <p:spPr>
          <a:xfrm>
            <a:off x="1733625" y="1872750"/>
            <a:ext cx="2304000" cy="748500"/>
          </a:xfrm>
          <a:prstGeom prst="roundRect">
            <a:avLst>
              <a:gd fmla="val 15661" name="adj"/>
            </a:avLst>
          </a:prstGeom>
          <a:noFill/>
          <a:ln>
            <a:noFill/>
          </a:ln>
        </p:spPr>
      </p:sp>
      <p:sp>
        <p:nvSpPr>
          <p:cNvPr id="122" name="Google Shape;122;p14"/>
          <p:cNvSpPr/>
          <p:nvPr>
            <p:ph idx="6" type="pic"/>
          </p:nvPr>
        </p:nvSpPr>
        <p:spPr>
          <a:xfrm>
            <a:off x="4144025" y="1872750"/>
            <a:ext cx="2304000" cy="1075500"/>
          </a:xfrm>
          <a:prstGeom prst="roundRect">
            <a:avLst>
              <a:gd fmla="val 13968" name="adj"/>
            </a:avLst>
          </a:prstGeom>
          <a:noFill/>
          <a:ln>
            <a:noFill/>
          </a:ln>
        </p:spPr>
      </p:sp>
      <p:sp>
        <p:nvSpPr>
          <p:cNvPr id="123" name="Google Shape;123;p14"/>
          <p:cNvSpPr/>
          <p:nvPr>
            <p:ph idx="7" type="pic"/>
          </p:nvPr>
        </p:nvSpPr>
        <p:spPr>
          <a:xfrm>
            <a:off x="6556525" y="1872750"/>
            <a:ext cx="2304000" cy="1286700"/>
          </a:xfrm>
          <a:prstGeom prst="roundRect">
            <a:avLst>
              <a:gd fmla="val 12543" name="adj"/>
            </a:avLst>
          </a:prstGeom>
          <a:noFill/>
          <a:ln>
            <a:noFill/>
          </a:ln>
        </p:spPr>
      </p:sp>
      <p:sp>
        <p:nvSpPr>
          <p:cNvPr id="124" name="Google Shape;124;p14"/>
          <p:cNvSpPr txBox="1"/>
          <p:nvPr>
            <p:ph type="title"/>
          </p:nvPr>
        </p:nvSpPr>
        <p:spPr>
          <a:xfrm>
            <a:off x="1731400" y="282900"/>
            <a:ext cx="71280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25" name="Google Shape;125;p14"/>
          <p:cNvSpPr txBox="1"/>
          <p:nvPr>
            <p:ph idx="8" type="title"/>
          </p:nvPr>
        </p:nvSpPr>
        <p:spPr>
          <a:xfrm>
            <a:off x="1731400" y="2623350"/>
            <a:ext cx="1873200" cy="5274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26" name="Google Shape;126;p14"/>
          <p:cNvSpPr txBox="1"/>
          <p:nvPr>
            <p:ph idx="9" type="title"/>
          </p:nvPr>
        </p:nvSpPr>
        <p:spPr>
          <a:xfrm>
            <a:off x="4143963" y="2984550"/>
            <a:ext cx="1873200" cy="5274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27" name="Google Shape;127;p14"/>
          <p:cNvSpPr txBox="1"/>
          <p:nvPr>
            <p:ph idx="13" type="title"/>
          </p:nvPr>
        </p:nvSpPr>
        <p:spPr>
          <a:xfrm>
            <a:off x="6556525" y="3219175"/>
            <a:ext cx="1873200" cy="5274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28" name="Google Shape;128;p14"/>
          <p:cNvSpPr txBox="1"/>
          <p:nvPr>
            <p:ph idx="14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29" name="Google Shape;129;p14"/>
          <p:cNvSpPr txBox="1"/>
          <p:nvPr>
            <p:ph idx="15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6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/>
          <p:nvPr>
            <p:ph idx="1" type="body"/>
          </p:nvPr>
        </p:nvSpPr>
        <p:spPr>
          <a:xfrm>
            <a:off x="1733138" y="3655570"/>
            <a:ext cx="2304900" cy="9795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32" name="Google Shape;132;p15"/>
          <p:cNvSpPr txBox="1"/>
          <p:nvPr>
            <p:ph idx="2" type="body"/>
          </p:nvPr>
        </p:nvSpPr>
        <p:spPr>
          <a:xfrm>
            <a:off x="4143088" y="3655570"/>
            <a:ext cx="2304900" cy="9795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33" name="Google Shape;133;p15"/>
          <p:cNvSpPr txBox="1"/>
          <p:nvPr>
            <p:ph idx="3" type="body"/>
          </p:nvPr>
        </p:nvSpPr>
        <p:spPr>
          <a:xfrm>
            <a:off x="6553038" y="3655570"/>
            <a:ext cx="2304900" cy="979500"/>
          </a:xfrm>
          <a:prstGeom prst="rect">
            <a:avLst/>
          </a:prstGeom>
        </p:spPr>
        <p:txBody>
          <a:bodyPr anchorCtr="0" anchor="b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34" name="Google Shape;134;p15"/>
          <p:cNvSpPr txBox="1"/>
          <p:nvPr>
            <p:ph type="title"/>
          </p:nvPr>
        </p:nvSpPr>
        <p:spPr>
          <a:xfrm>
            <a:off x="284775" y="282900"/>
            <a:ext cx="71280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35" name="Google Shape;135;p15"/>
          <p:cNvSpPr/>
          <p:nvPr>
            <p:ph idx="4" type="pic"/>
          </p:nvPr>
        </p:nvSpPr>
        <p:spPr>
          <a:xfrm>
            <a:off x="4144025" y="1872750"/>
            <a:ext cx="2304000" cy="1111800"/>
          </a:xfrm>
          <a:prstGeom prst="roundRect">
            <a:avLst>
              <a:gd fmla="val 13968" name="adj"/>
            </a:avLst>
          </a:prstGeom>
          <a:noFill/>
          <a:ln>
            <a:noFill/>
          </a:ln>
        </p:spPr>
      </p:sp>
      <p:sp>
        <p:nvSpPr>
          <p:cNvPr id="136" name="Google Shape;136;p15"/>
          <p:cNvSpPr/>
          <p:nvPr>
            <p:ph idx="5" type="pic"/>
          </p:nvPr>
        </p:nvSpPr>
        <p:spPr>
          <a:xfrm>
            <a:off x="1733200" y="1872750"/>
            <a:ext cx="2304000" cy="1111800"/>
          </a:xfrm>
          <a:prstGeom prst="roundRect">
            <a:avLst>
              <a:gd fmla="val 13968" name="adj"/>
            </a:avLst>
          </a:prstGeom>
          <a:noFill/>
          <a:ln>
            <a:noFill/>
          </a:ln>
        </p:spPr>
      </p:sp>
      <p:sp>
        <p:nvSpPr>
          <p:cNvPr id="137" name="Google Shape;137;p15"/>
          <p:cNvSpPr txBox="1"/>
          <p:nvPr>
            <p:ph idx="6" type="title"/>
          </p:nvPr>
        </p:nvSpPr>
        <p:spPr>
          <a:xfrm>
            <a:off x="1733150" y="2984550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38" name="Google Shape;138;p15"/>
          <p:cNvSpPr/>
          <p:nvPr>
            <p:ph idx="7" type="pic"/>
          </p:nvPr>
        </p:nvSpPr>
        <p:spPr>
          <a:xfrm>
            <a:off x="6556600" y="1872750"/>
            <a:ext cx="2304000" cy="1111800"/>
          </a:xfrm>
          <a:prstGeom prst="roundRect">
            <a:avLst>
              <a:gd fmla="val 13968" name="adj"/>
            </a:avLst>
          </a:prstGeom>
          <a:noFill/>
          <a:ln>
            <a:noFill/>
          </a:ln>
        </p:spPr>
      </p:sp>
      <p:sp>
        <p:nvSpPr>
          <p:cNvPr id="139" name="Google Shape;139;p15"/>
          <p:cNvSpPr txBox="1"/>
          <p:nvPr>
            <p:ph idx="8" type="title"/>
          </p:nvPr>
        </p:nvSpPr>
        <p:spPr>
          <a:xfrm>
            <a:off x="1733150" y="3312769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0" name="Google Shape;140;p15"/>
          <p:cNvSpPr txBox="1"/>
          <p:nvPr>
            <p:ph idx="9" type="title"/>
          </p:nvPr>
        </p:nvSpPr>
        <p:spPr>
          <a:xfrm>
            <a:off x="4143100" y="2984550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41" name="Google Shape;141;p15"/>
          <p:cNvSpPr txBox="1"/>
          <p:nvPr>
            <p:ph idx="13" type="title"/>
          </p:nvPr>
        </p:nvSpPr>
        <p:spPr>
          <a:xfrm>
            <a:off x="4143100" y="3312769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2" name="Google Shape;142;p15"/>
          <p:cNvSpPr txBox="1"/>
          <p:nvPr>
            <p:ph idx="14" type="title"/>
          </p:nvPr>
        </p:nvSpPr>
        <p:spPr>
          <a:xfrm>
            <a:off x="6553050" y="2984550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43" name="Google Shape;143;p15"/>
          <p:cNvSpPr txBox="1"/>
          <p:nvPr>
            <p:ph idx="15" type="title"/>
          </p:nvPr>
        </p:nvSpPr>
        <p:spPr>
          <a:xfrm>
            <a:off x="6553050" y="3312769"/>
            <a:ext cx="2305800" cy="3675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4" name="Google Shape;144;p15"/>
          <p:cNvSpPr txBox="1"/>
          <p:nvPr>
            <p:ph idx="16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45" name="Google Shape;145;p15"/>
          <p:cNvSpPr txBox="1"/>
          <p:nvPr>
            <p:ph idx="17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8">
  <p:cSld name="BLANK_1_1_1_1_1_1_1_1_1_1_1_1_1_1_4_3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1731400" y="2542773"/>
            <a:ext cx="2304900" cy="2092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48" name="Google Shape;148;p16"/>
          <p:cNvSpPr txBox="1"/>
          <p:nvPr>
            <p:ph idx="2" type="body"/>
          </p:nvPr>
        </p:nvSpPr>
        <p:spPr>
          <a:xfrm>
            <a:off x="4143075" y="2542773"/>
            <a:ext cx="2304900" cy="2092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49" name="Google Shape;149;p16"/>
          <p:cNvSpPr txBox="1"/>
          <p:nvPr>
            <p:ph idx="3" type="body"/>
          </p:nvPr>
        </p:nvSpPr>
        <p:spPr>
          <a:xfrm>
            <a:off x="6554750" y="2542773"/>
            <a:ext cx="2304900" cy="2092200"/>
          </a:xfrm>
          <a:prstGeom prst="rect">
            <a:avLst/>
          </a:prstGeom>
        </p:spPr>
        <p:txBody>
          <a:bodyPr anchorCtr="0" anchor="b" bIns="274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50" name="Google Shape;150;p16"/>
          <p:cNvSpPr txBox="1"/>
          <p:nvPr>
            <p:ph idx="4" type="subTitle"/>
          </p:nvPr>
        </p:nvSpPr>
        <p:spPr>
          <a:xfrm>
            <a:off x="1731400" y="1463500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51" name="Google Shape;151;p16"/>
          <p:cNvSpPr txBox="1"/>
          <p:nvPr>
            <p:ph idx="5" type="subTitle"/>
          </p:nvPr>
        </p:nvSpPr>
        <p:spPr>
          <a:xfrm>
            <a:off x="4143075" y="1463500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6" type="subTitle"/>
          </p:nvPr>
        </p:nvSpPr>
        <p:spPr>
          <a:xfrm>
            <a:off x="6554750" y="1463500"/>
            <a:ext cx="1340700" cy="1539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type="title"/>
          </p:nvPr>
        </p:nvSpPr>
        <p:spPr>
          <a:xfrm>
            <a:off x="1731400" y="1881175"/>
            <a:ext cx="23049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4" name="Google Shape;154;p16"/>
          <p:cNvSpPr txBox="1"/>
          <p:nvPr>
            <p:ph idx="7" type="title"/>
          </p:nvPr>
        </p:nvSpPr>
        <p:spPr>
          <a:xfrm>
            <a:off x="4143075" y="1881175"/>
            <a:ext cx="23049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5" name="Google Shape;155;p16"/>
          <p:cNvSpPr txBox="1"/>
          <p:nvPr>
            <p:ph idx="8" type="title"/>
          </p:nvPr>
        </p:nvSpPr>
        <p:spPr>
          <a:xfrm>
            <a:off x="6554750" y="1881175"/>
            <a:ext cx="2304900" cy="267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6" name="Google Shape;156;p16"/>
          <p:cNvSpPr txBox="1"/>
          <p:nvPr>
            <p:ph idx="9" type="title"/>
          </p:nvPr>
        </p:nvSpPr>
        <p:spPr>
          <a:xfrm>
            <a:off x="284775" y="282900"/>
            <a:ext cx="8574900" cy="10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157" name="Google Shape;157;p16"/>
          <p:cNvSpPr txBox="1"/>
          <p:nvPr>
            <p:ph idx="13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58" name="Google Shape;158;p16"/>
          <p:cNvSpPr txBox="1"/>
          <p:nvPr>
            <p:ph idx="14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284775" y="282900"/>
            <a:ext cx="35121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6795150" y="509451"/>
            <a:ext cx="1944300" cy="8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2" name="Google Shape;162;p17"/>
          <p:cNvSpPr txBox="1"/>
          <p:nvPr>
            <p:ph idx="2" type="title"/>
          </p:nvPr>
        </p:nvSpPr>
        <p:spPr>
          <a:xfrm>
            <a:off x="5494245" y="509451"/>
            <a:ext cx="1149900" cy="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63" name="Google Shape;163;p17"/>
          <p:cNvSpPr txBox="1"/>
          <p:nvPr>
            <p:ph idx="3" type="body"/>
          </p:nvPr>
        </p:nvSpPr>
        <p:spPr>
          <a:xfrm>
            <a:off x="6795150" y="1596758"/>
            <a:ext cx="1944300" cy="8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4" name="Google Shape;164;p17"/>
          <p:cNvSpPr txBox="1"/>
          <p:nvPr>
            <p:ph idx="4" type="title"/>
          </p:nvPr>
        </p:nvSpPr>
        <p:spPr>
          <a:xfrm>
            <a:off x="5494245" y="1596758"/>
            <a:ext cx="1149900" cy="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65" name="Google Shape;165;p17"/>
          <p:cNvSpPr txBox="1"/>
          <p:nvPr>
            <p:ph idx="5" type="body"/>
          </p:nvPr>
        </p:nvSpPr>
        <p:spPr>
          <a:xfrm>
            <a:off x="6795150" y="2684065"/>
            <a:ext cx="1944300" cy="8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6" name="Google Shape;166;p17"/>
          <p:cNvSpPr txBox="1"/>
          <p:nvPr>
            <p:ph idx="6" type="title"/>
          </p:nvPr>
        </p:nvSpPr>
        <p:spPr>
          <a:xfrm>
            <a:off x="5494245" y="2684065"/>
            <a:ext cx="1149900" cy="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67" name="Google Shape;167;p17"/>
          <p:cNvSpPr txBox="1"/>
          <p:nvPr>
            <p:ph idx="7" type="body"/>
          </p:nvPr>
        </p:nvSpPr>
        <p:spPr>
          <a:xfrm>
            <a:off x="6795150" y="3771372"/>
            <a:ext cx="1944300" cy="8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8" name="Google Shape;168;p17"/>
          <p:cNvSpPr txBox="1"/>
          <p:nvPr>
            <p:ph idx="8" type="title"/>
          </p:nvPr>
        </p:nvSpPr>
        <p:spPr>
          <a:xfrm>
            <a:off x="5494245" y="3771372"/>
            <a:ext cx="1149900" cy="7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69" name="Google Shape;169;p17"/>
          <p:cNvSpPr txBox="1"/>
          <p:nvPr>
            <p:ph idx="9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70" name="Google Shape;170;p17"/>
          <p:cNvSpPr txBox="1"/>
          <p:nvPr>
            <p:ph idx="13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71" name="Google Shape;171;p17"/>
          <p:cNvSpPr txBox="1"/>
          <p:nvPr>
            <p:ph idx="14" type="title"/>
          </p:nvPr>
        </p:nvSpPr>
        <p:spPr>
          <a:xfrm>
            <a:off x="4731400" y="509451"/>
            <a:ext cx="481500" cy="30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72" name="Google Shape;172;p17"/>
          <p:cNvSpPr txBox="1"/>
          <p:nvPr>
            <p:ph idx="15" type="title"/>
          </p:nvPr>
        </p:nvSpPr>
        <p:spPr>
          <a:xfrm>
            <a:off x="4731400" y="1596758"/>
            <a:ext cx="481500" cy="30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73" name="Google Shape;173;p17"/>
          <p:cNvSpPr txBox="1"/>
          <p:nvPr>
            <p:ph idx="16" type="title"/>
          </p:nvPr>
        </p:nvSpPr>
        <p:spPr>
          <a:xfrm>
            <a:off x="4731400" y="2684065"/>
            <a:ext cx="481500" cy="30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74" name="Google Shape;174;p17"/>
          <p:cNvSpPr txBox="1"/>
          <p:nvPr>
            <p:ph idx="17" type="title"/>
          </p:nvPr>
        </p:nvSpPr>
        <p:spPr>
          <a:xfrm>
            <a:off x="4731400" y="3771372"/>
            <a:ext cx="481500" cy="30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4">
  <p:cSld name="CUSTOM_2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6071873" y="767058"/>
            <a:ext cx="2787300" cy="16083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7" name="Google Shape;177;p18"/>
          <p:cNvSpPr txBox="1"/>
          <p:nvPr>
            <p:ph idx="2" type="body"/>
          </p:nvPr>
        </p:nvSpPr>
        <p:spPr>
          <a:xfrm>
            <a:off x="3178225" y="767058"/>
            <a:ext cx="2787300" cy="16083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idx="3" type="body"/>
          </p:nvPr>
        </p:nvSpPr>
        <p:spPr>
          <a:xfrm>
            <a:off x="6071873" y="2993932"/>
            <a:ext cx="2787300" cy="16083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9" name="Google Shape;179;p18"/>
          <p:cNvSpPr txBox="1"/>
          <p:nvPr>
            <p:ph idx="4" type="body"/>
          </p:nvPr>
        </p:nvSpPr>
        <p:spPr>
          <a:xfrm>
            <a:off x="3178225" y="2993932"/>
            <a:ext cx="2787300" cy="16083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80" name="Google Shape;180;p18"/>
          <p:cNvSpPr txBox="1"/>
          <p:nvPr>
            <p:ph type="title"/>
          </p:nvPr>
        </p:nvSpPr>
        <p:spPr>
          <a:xfrm>
            <a:off x="3178383" y="282825"/>
            <a:ext cx="1553400" cy="4758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1" name="Google Shape;181;p18"/>
          <p:cNvSpPr txBox="1"/>
          <p:nvPr>
            <p:ph idx="5" type="title"/>
          </p:nvPr>
        </p:nvSpPr>
        <p:spPr>
          <a:xfrm>
            <a:off x="6072048" y="282825"/>
            <a:ext cx="1553400" cy="4758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82" name="Google Shape;182;p18"/>
          <p:cNvSpPr txBox="1"/>
          <p:nvPr>
            <p:ph idx="6" type="title"/>
          </p:nvPr>
        </p:nvSpPr>
        <p:spPr>
          <a:xfrm>
            <a:off x="3178383" y="2509698"/>
            <a:ext cx="1553400" cy="4758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83" name="Google Shape;183;p18"/>
          <p:cNvSpPr txBox="1"/>
          <p:nvPr>
            <p:ph idx="7" type="title"/>
          </p:nvPr>
        </p:nvSpPr>
        <p:spPr>
          <a:xfrm>
            <a:off x="6072048" y="2509698"/>
            <a:ext cx="1553400" cy="475800"/>
          </a:xfrm>
          <a:prstGeom prst="rect">
            <a:avLst/>
          </a:prstGeom>
        </p:spPr>
        <p:txBody>
          <a:bodyPr anchorCtr="0" anchor="t" bIns="0" lIns="182875" spcFirstLastPara="1" rIns="0" wrap="square" tIns="18287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84" name="Google Shape;184;p18"/>
          <p:cNvSpPr txBox="1"/>
          <p:nvPr>
            <p:ph idx="8" type="title"/>
          </p:nvPr>
        </p:nvSpPr>
        <p:spPr>
          <a:xfrm>
            <a:off x="284775" y="282900"/>
            <a:ext cx="27876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85" name="Google Shape;185;p18"/>
          <p:cNvSpPr txBox="1"/>
          <p:nvPr>
            <p:ph idx="9" type="body"/>
          </p:nvPr>
        </p:nvSpPr>
        <p:spPr>
          <a:xfrm>
            <a:off x="284775" y="3598975"/>
            <a:ext cx="2064000" cy="103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9pPr>
          </a:lstStyle>
          <a:p/>
        </p:txBody>
      </p:sp>
      <p:sp>
        <p:nvSpPr>
          <p:cNvPr id="186" name="Google Shape;186;p18"/>
          <p:cNvSpPr txBox="1"/>
          <p:nvPr>
            <p:ph idx="13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187" name="Google Shape;187;p18"/>
          <p:cNvSpPr txBox="1"/>
          <p:nvPr>
            <p:ph idx="14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5">
  <p:cSld name="CUSTOM_6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 txBox="1"/>
          <p:nvPr>
            <p:ph type="title"/>
          </p:nvPr>
        </p:nvSpPr>
        <p:spPr>
          <a:xfrm>
            <a:off x="7054825" y="1868626"/>
            <a:ext cx="1808700" cy="3378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0" name="Google Shape;190;p19"/>
          <p:cNvSpPr txBox="1"/>
          <p:nvPr>
            <p:ph idx="2" type="title"/>
          </p:nvPr>
        </p:nvSpPr>
        <p:spPr>
          <a:xfrm>
            <a:off x="5249650" y="1868626"/>
            <a:ext cx="1808700" cy="3378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1" name="Google Shape;191;p19"/>
          <p:cNvSpPr txBox="1"/>
          <p:nvPr>
            <p:ph idx="3" type="title"/>
          </p:nvPr>
        </p:nvSpPr>
        <p:spPr>
          <a:xfrm>
            <a:off x="3444475" y="1868626"/>
            <a:ext cx="1808700" cy="3378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2" name="Google Shape;192;p19"/>
          <p:cNvSpPr txBox="1"/>
          <p:nvPr>
            <p:ph idx="4" type="title"/>
          </p:nvPr>
        </p:nvSpPr>
        <p:spPr>
          <a:xfrm>
            <a:off x="1624900" y="1868626"/>
            <a:ext cx="1808700" cy="3378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5249650" y="2206475"/>
            <a:ext cx="1808700" cy="2428500"/>
          </a:xfrm>
          <a:prstGeom prst="rect">
            <a:avLst/>
          </a:prstGeom>
        </p:spPr>
        <p:txBody>
          <a:bodyPr anchorCtr="0" anchor="t" bIns="91425" lIns="155425" spcFirstLastPara="1" rIns="13715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4" name="Google Shape;194;p19"/>
          <p:cNvSpPr txBox="1"/>
          <p:nvPr>
            <p:ph idx="5" type="body"/>
          </p:nvPr>
        </p:nvSpPr>
        <p:spPr>
          <a:xfrm>
            <a:off x="3444475" y="2206475"/>
            <a:ext cx="1808700" cy="2428500"/>
          </a:xfrm>
          <a:prstGeom prst="rect">
            <a:avLst/>
          </a:prstGeom>
        </p:spPr>
        <p:txBody>
          <a:bodyPr anchorCtr="0" anchor="t" bIns="91425" lIns="155425" spcFirstLastPara="1" rIns="13715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5" name="Google Shape;195;p19"/>
          <p:cNvSpPr txBox="1"/>
          <p:nvPr>
            <p:ph idx="6" type="title"/>
          </p:nvPr>
        </p:nvSpPr>
        <p:spPr>
          <a:xfrm>
            <a:off x="1731400" y="282900"/>
            <a:ext cx="71280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96" name="Google Shape;196;p19"/>
          <p:cNvSpPr txBox="1"/>
          <p:nvPr>
            <p:ph idx="7" type="title"/>
          </p:nvPr>
        </p:nvSpPr>
        <p:spPr>
          <a:xfrm>
            <a:off x="284800" y="2206500"/>
            <a:ext cx="1340100" cy="4095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7" name="Google Shape;197;p19"/>
          <p:cNvSpPr txBox="1"/>
          <p:nvPr>
            <p:ph idx="8" type="title"/>
          </p:nvPr>
        </p:nvSpPr>
        <p:spPr>
          <a:xfrm>
            <a:off x="284800" y="2939825"/>
            <a:ext cx="1340100" cy="4095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98" name="Google Shape;198;p19"/>
          <p:cNvSpPr txBox="1"/>
          <p:nvPr>
            <p:ph idx="9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99" name="Google Shape;199;p19"/>
          <p:cNvSpPr txBox="1"/>
          <p:nvPr>
            <p:ph idx="13" type="title"/>
          </p:nvPr>
        </p:nvSpPr>
        <p:spPr>
          <a:xfrm>
            <a:off x="284800" y="3825550"/>
            <a:ext cx="1340100" cy="409500"/>
          </a:xfrm>
          <a:prstGeom prst="rect">
            <a:avLst/>
          </a:prstGeom>
        </p:spPr>
        <p:txBody>
          <a:bodyPr anchorCtr="0" anchor="t" bIns="0" lIns="18287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00" name="Google Shape;200;p19"/>
          <p:cNvSpPr txBox="1"/>
          <p:nvPr>
            <p:ph idx="14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01" name="Google Shape;201;p19"/>
          <p:cNvSpPr txBox="1"/>
          <p:nvPr>
            <p:ph idx="15" type="body"/>
          </p:nvPr>
        </p:nvSpPr>
        <p:spPr>
          <a:xfrm>
            <a:off x="1624900" y="2206475"/>
            <a:ext cx="1808700" cy="2428500"/>
          </a:xfrm>
          <a:prstGeom prst="rect">
            <a:avLst/>
          </a:prstGeom>
        </p:spPr>
        <p:txBody>
          <a:bodyPr anchorCtr="0" anchor="t" bIns="91425" lIns="155425" spcFirstLastPara="1" rIns="13715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16" type="body"/>
          </p:nvPr>
        </p:nvSpPr>
        <p:spPr>
          <a:xfrm>
            <a:off x="7054825" y="2206475"/>
            <a:ext cx="1808700" cy="2428500"/>
          </a:xfrm>
          <a:prstGeom prst="rect">
            <a:avLst/>
          </a:prstGeom>
        </p:spPr>
        <p:txBody>
          <a:bodyPr anchorCtr="0" anchor="t" bIns="91425" lIns="155425" spcFirstLastPara="1" rIns="13715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3" name="Google Shape;203;p19"/>
          <p:cNvSpPr txBox="1"/>
          <p:nvPr>
            <p:ph idx="17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6">
  <p:cSld name="CUSTOM_9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/>
          <p:nvPr>
            <p:ph idx="1" type="body"/>
          </p:nvPr>
        </p:nvSpPr>
        <p:spPr>
          <a:xfrm>
            <a:off x="6795150" y="3532980"/>
            <a:ext cx="2064000" cy="1101900"/>
          </a:xfrm>
          <a:prstGeom prst="rect">
            <a:avLst/>
          </a:prstGeom>
        </p:spPr>
        <p:txBody>
          <a:bodyPr anchorCtr="0" anchor="b" bIns="182875" lIns="182875" spcFirstLastPara="1" rIns="18287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" name="Google Shape;206;p20"/>
          <p:cNvSpPr txBox="1"/>
          <p:nvPr>
            <p:ph type="title"/>
          </p:nvPr>
        </p:nvSpPr>
        <p:spPr>
          <a:xfrm>
            <a:off x="6795150" y="2623350"/>
            <a:ext cx="2064000" cy="4647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20"/>
          <p:cNvSpPr txBox="1"/>
          <p:nvPr>
            <p:ph idx="2" type="body"/>
          </p:nvPr>
        </p:nvSpPr>
        <p:spPr>
          <a:xfrm>
            <a:off x="3901625" y="3532980"/>
            <a:ext cx="2064000" cy="1101900"/>
          </a:xfrm>
          <a:prstGeom prst="rect">
            <a:avLst/>
          </a:prstGeom>
        </p:spPr>
        <p:txBody>
          <a:bodyPr anchorCtr="0" anchor="b" bIns="182875" lIns="182875" spcFirstLastPara="1" rIns="18287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8" name="Google Shape;208;p20"/>
          <p:cNvSpPr txBox="1"/>
          <p:nvPr>
            <p:ph idx="3" type="body"/>
          </p:nvPr>
        </p:nvSpPr>
        <p:spPr>
          <a:xfrm>
            <a:off x="1731400" y="3532980"/>
            <a:ext cx="2064000" cy="1101900"/>
          </a:xfrm>
          <a:prstGeom prst="rect">
            <a:avLst/>
          </a:prstGeom>
        </p:spPr>
        <p:txBody>
          <a:bodyPr anchorCtr="0" anchor="b" bIns="182875" lIns="182875" spcFirstLastPara="1" rIns="18287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9" name="Google Shape;209;p20"/>
          <p:cNvSpPr txBox="1"/>
          <p:nvPr>
            <p:ph idx="4" type="title"/>
          </p:nvPr>
        </p:nvSpPr>
        <p:spPr>
          <a:xfrm>
            <a:off x="3901625" y="2623350"/>
            <a:ext cx="2064000" cy="4647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9pPr>
          </a:lstStyle>
          <a:p/>
        </p:txBody>
      </p:sp>
      <p:sp>
        <p:nvSpPr>
          <p:cNvPr id="210" name="Google Shape;210;p20"/>
          <p:cNvSpPr txBox="1"/>
          <p:nvPr>
            <p:ph idx="5" type="title"/>
          </p:nvPr>
        </p:nvSpPr>
        <p:spPr>
          <a:xfrm>
            <a:off x="1731400" y="2623350"/>
            <a:ext cx="2064000" cy="4647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9pPr>
          </a:lstStyle>
          <a:p/>
        </p:txBody>
      </p:sp>
      <p:sp>
        <p:nvSpPr>
          <p:cNvPr id="211" name="Google Shape;211;p20"/>
          <p:cNvSpPr/>
          <p:nvPr/>
        </p:nvSpPr>
        <p:spPr>
          <a:xfrm flipH="1">
            <a:off x="4625100" y="282925"/>
            <a:ext cx="3510900" cy="2234100"/>
          </a:xfrm>
          <a:prstGeom prst="round2DiagRect">
            <a:avLst>
              <a:gd fmla="val 13968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12" name="Google Shape;212;p20"/>
          <p:cNvSpPr txBox="1"/>
          <p:nvPr>
            <p:ph idx="6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13" name="Google Shape;213;p20"/>
          <p:cNvSpPr/>
          <p:nvPr>
            <p:ph idx="7" type="pic"/>
          </p:nvPr>
        </p:nvSpPr>
        <p:spPr>
          <a:xfrm>
            <a:off x="2561025" y="389125"/>
            <a:ext cx="1957500" cy="2025300"/>
          </a:xfrm>
          <a:prstGeom prst="roundRect">
            <a:avLst>
              <a:gd fmla="val 7835" name="adj"/>
            </a:avLst>
          </a:prstGeom>
          <a:noFill/>
          <a:ln>
            <a:noFill/>
          </a:ln>
        </p:spPr>
      </p:sp>
      <p:sp>
        <p:nvSpPr>
          <p:cNvPr id="214" name="Google Shape;214;p20"/>
          <p:cNvSpPr txBox="1"/>
          <p:nvPr>
            <p:ph idx="8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15" name="Google Shape;215;p20"/>
          <p:cNvSpPr txBox="1"/>
          <p:nvPr>
            <p:ph idx="9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731400" y="282900"/>
            <a:ext cx="71280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0" name="Google Shape;20;p3"/>
          <p:cNvSpPr txBox="1"/>
          <p:nvPr>
            <p:ph idx="3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big ideas">
  <p:cSld name="CUSTOM_7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idx="1" type="body"/>
          </p:nvPr>
        </p:nvSpPr>
        <p:spPr>
          <a:xfrm>
            <a:off x="284775" y="1727100"/>
            <a:ext cx="2787300" cy="1677900"/>
          </a:xfrm>
          <a:prstGeom prst="rect">
            <a:avLst/>
          </a:prstGeom>
        </p:spPr>
        <p:txBody>
          <a:bodyPr anchorCtr="0" anchor="b" bIns="182875" lIns="164575" spcFirstLastPara="1" rIns="18287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8" name="Google Shape;218;p21"/>
          <p:cNvSpPr txBox="1"/>
          <p:nvPr>
            <p:ph type="title"/>
          </p:nvPr>
        </p:nvSpPr>
        <p:spPr>
          <a:xfrm>
            <a:off x="284775" y="282900"/>
            <a:ext cx="3512100" cy="9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9" name="Google Shape;219;p21"/>
          <p:cNvSpPr txBox="1"/>
          <p:nvPr>
            <p:ph idx="2" type="title"/>
          </p:nvPr>
        </p:nvSpPr>
        <p:spPr>
          <a:xfrm>
            <a:off x="3178325" y="1279200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0" name="Google Shape;220;p21"/>
          <p:cNvSpPr txBox="1"/>
          <p:nvPr>
            <p:ph idx="3" type="title"/>
          </p:nvPr>
        </p:nvSpPr>
        <p:spPr>
          <a:xfrm>
            <a:off x="3178325" y="3007800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9pPr>
          </a:lstStyle>
          <a:p/>
        </p:txBody>
      </p:sp>
      <p:sp>
        <p:nvSpPr>
          <p:cNvPr id="221" name="Google Shape;221;p21"/>
          <p:cNvSpPr txBox="1"/>
          <p:nvPr>
            <p:ph idx="4" type="title"/>
          </p:nvPr>
        </p:nvSpPr>
        <p:spPr>
          <a:xfrm>
            <a:off x="6071875" y="1279200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" name="Google Shape;222;p21"/>
          <p:cNvSpPr txBox="1"/>
          <p:nvPr>
            <p:ph idx="5" type="title"/>
          </p:nvPr>
        </p:nvSpPr>
        <p:spPr>
          <a:xfrm>
            <a:off x="6071875" y="3007800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3" name="Google Shape;223;p21"/>
          <p:cNvSpPr txBox="1"/>
          <p:nvPr>
            <p:ph idx="6" type="title"/>
          </p:nvPr>
        </p:nvSpPr>
        <p:spPr>
          <a:xfrm>
            <a:off x="284775" y="3511650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/>
            </a:lvl9pPr>
          </a:lstStyle>
          <a:p/>
        </p:txBody>
      </p:sp>
      <p:sp>
        <p:nvSpPr>
          <p:cNvPr id="224" name="Google Shape;224;p21"/>
          <p:cNvSpPr txBox="1"/>
          <p:nvPr>
            <p:ph idx="7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25" name="Google Shape;225;p21"/>
          <p:cNvSpPr txBox="1"/>
          <p:nvPr>
            <p:ph idx="8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big ideas - Alt 1">
  <p:cSld name="CUSTOM_8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2"/>
          <p:cNvSpPr txBox="1"/>
          <p:nvPr>
            <p:ph idx="1" type="body"/>
          </p:nvPr>
        </p:nvSpPr>
        <p:spPr>
          <a:xfrm>
            <a:off x="1731400" y="1357250"/>
            <a:ext cx="2064000" cy="1677900"/>
          </a:xfrm>
          <a:prstGeom prst="rect">
            <a:avLst/>
          </a:prstGeom>
        </p:spPr>
        <p:txBody>
          <a:bodyPr anchorCtr="0" anchor="b" bIns="182875" lIns="164575" spcFirstLastPara="1" rIns="18287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2"/>
          <p:cNvSpPr txBox="1"/>
          <p:nvPr>
            <p:ph idx="2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29" name="Google Shape;229;p22"/>
          <p:cNvSpPr txBox="1"/>
          <p:nvPr>
            <p:ph type="title"/>
          </p:nvPr>
        </p:nvSpPr>
        <p:spPr>
          <a:xfrm>
            <a:off x="3901625" y="389475"/>
            <a:ext cx="27873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0" name="Google Shape;230;p22"/>
          <p:cNvSpPr txBox="1"/>
          <p:nvPr>
            <p:ph idx="3" type="title"/>
          </p:nvPr>
        </p:nvSpPr>
        <p:spPr>
          <a:xfrm>
            <a:off x="3901625" y="2625650"/>
            <a:ext cx="35106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1" name="Google Shape;231;p22"/>
          <p:cNvSpPr txBox="1"/>
          <p:nvPr>
            <p:ph idx="4" type="title"/>
          </p:nvPr>
        </p:nvSpPr>
        <p:spPr>
          <a:xfrm>
            <a:off x="1731400" y="3144025"/>
            <a:ext cx="20640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2" name="Google Shape;232;p22"/>
          <p:cNvSpPr txBox="1"/>
          <p:nvPr>
            <p:ph idx="5" type="title"/>
          </p:nvPr>
        </p:nvSpPr>
        <p:spPr>
          <a:xfrm>
            <a:off x="6795150" y="389475"/>
            <a:ext cx="20640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3" name="Google Shape;233;p22"/>
          <p:cNvSpPr txBox="1"/>
          <p:nvPr>
            <p:ph idx="6" type="title"/>
          </p:nvPr>
        </p:nvSpPr>
        <p:spPr>
          <a:xfrm>
            <a:off x="7518450" y="2625650"/>
            <a:ext cx="13407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4" name="Google Shape;234;p22"/>
          <p:cNvSpPr txBox="1"/>
          <p:nvPr>
            <p:ph idx="7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35" name="Google Shape;235;p22"/>
          <p:cNvSpPr txBox="1"/>
          <p:nvPr>
            <p:ph idx="8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 - Alt 2">
  <p:cSld name="BLANK_1_1_1_1_1_1_1_1_1_1_1_1_1_1_1_1_1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/>
          <p:nvPr>
            <p:ph idx="1" type="body"/>
          </p:nvPr>
        </p:nvSpPr>
        <p:spPr>
          <a:xfrm>
            <a:off x="1883800" y="2695375"/>
            <a:ext cx="1564500" cy="127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38" name="Google Shape;238;p23"/>
          <p:cNvSpPr txBox="1"/>
          <p:nvPr>
            <p:ph idx="2" type="body"/>
          </p:nvPr>
        </p:nvSpPr>
        <p:spPr>
          <a:xfrm>
            <a:off x="3571625" y="2695375"/>
            <a:ext cx="1564500" cy="127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39" name="Google Shape;239;p23"/>
          <p:cNvSpPr txBox="1"/>
          <p:nvPr>
            <p:ph idx="3" type="body"/>
          </p:nvPr>
        </p:nvSpPr>
        <p:spPr>
          <a:xfrm>
            <a:off x="5500650" y="2695375"/>
            <a:ext cx="1564500" cy="127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40" name="Google Shape;240;p23"/>
          <p:cNvSpPr txBox="1"/>
          <p:nvPr>
            <p:ph idx="4" type="body"/>
          </p:nvPr>
        </p:nvSpPr>
        <p:spPr>
          <a:xfrm>
            <a:off x="7188475" y="2695375"/>
            <a:ext cx="1564500" cy="127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41" name="Google Shape;241;p23"/>
          <p:cNvSpPr txBox="1"/>
          <p:nvPr>
            <p:ph idx="5" type="subTitle"/>
          </p:nvPr>
        </p:nvSpPr>
        <p:spPr>
          <a:xfrm>
            <a:off x="1883800" y="2406325"/>
            <a:ext cx="32073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242" name="Google Shape;242;p23"/>
          <p:cNvSpPr/>
          <p:nvPr>
            <p:ph idx="6" type="pic"/>
          </p:nvPr>
        </p:nvSpPr>
        <p:spPr>
          <a:xfrm>
            <a:off x="1731400" y="967275"/>
            <a:ext cx="2064000" cy="1273500"/>
          </a:xfrm>
          <a:prstGeom prst="round2DiagRect">
            <a:avLst>
              <a:gd fmla="val 0" name="adj1"/>
              <a:gd fmla="val 16572" name="adj2"/>
            </a:avLst>
          </a:prstGeom>
          <a:noFill/>
          <a:ln>
            <a:noFill/>
          </a:ln>
        </p:spPr>
      </p:sp>
      <p:sp>
        <p:nvSpPr>
          <p:cNvPr id="243" name="Google Shape;243;p23"/>
          <p:cNvSpPr/>
          <p:nvPr>
            <p:ph idx="7" type="pic"/>
          </p:nvPr>
        </p:nvSpPr>
        <p:spPr>
          <a:xfrm>
            <a:off x="5348325" y="967275"/>
            <a:ext cx="2064000" cy="1273500"/>
          </a:xfrm>
          <a:prstGeom prst="round2DiagRect">
            <a:avLst>
              <a:gd fmla="val 0" name="adj1"/>
              <a:gd fmla="val 16572" name="adj2"/>
            </a:avLst>
          </a:prstGeom>
          <a:noFill/>
          <a:ln>
            <a:noFill/>
          </a:ln>
        </p:spPr>
      </p:sp>
      <p:sp>
        <p:nvSpPr>
          <p:cNvPr id="244" name="Google Shape;244;p23"/>
          <p:cNvSpPr txBox="1"/>
          <p:nvPr>
            <p:ph idx="8" type="subTitle"/>
          </p:nvPr>
        </p:nvSpPr>
        <p:spPr>
          <a:xfrm>
            <a:off x="5500650" y="2406325"/>
            <a:ext cx="32073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245" name="Google Shape;245;p23"/>
          <p:cNvSpPr txBox="1"/>
          <p:nvPr>
            <p:ph type="title"/>
          </p:nvPr>
        </p:nvSpPr>
        <p:spPr>
          <a:xfrm>
            <a:off x="284775" y="282900"/>
            <a:ext cx="7851300" cy="47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6" name="Google Shape;246;p23"/>
          <p:cNvSpPr txBox="1"/>
          <p:nvPr>
            <p:ph idx="9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47" name="Google Shape;247;p23"/>
          <p:cNvSpPr txBox="1"/>
          <p:nvPr>
            <p:ph idx="13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storyboards">
  <p:cSld name="CUSTOM">
    <p:bg>
      <p:bgPr>
        <a:solidFill>
          <a:schemeClr val="lt2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>
            <p:ph idx="1" type="subTitle"/>
          </p:nvPr>
        </p:nvSpPr>
        <p:spPr>
          <a:xfrm>
            <a:off x="6794975" y="3103750"/>
            <a:ext cx="2064000" cy="53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250" name="Google Shape;250;p24"/>
          <p:cNvSpPr/>
          <p:nvPr>
            <p:ph idx="2" type="pic"/>
          </p:nvPr>
        </p:nvSpPr>
        <p:spPr>
          <a:xfrm>
            <a:off x="2455025" y="1980250"/>
            <a:ext cx="2064000" cy="11223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51" name="Google Shape;251;p24"/>
          <p:cNvSpPr txBox="1"/>
          <p:nvPr>
            <p:ph idx="3" type="subTitle"/>
          </p:nvPr>
        </p:nvSpPr>
        <p:spPr>
          <a:xfrm>
            <a:off x="2455025" y="3103750"/>
            <a:ext cx="2064000" cy="53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252" name="Google Shape;252;p24"/>
          <p:cNvSpPr/>
          <p:nvPr>
            <p:ph idx="4" type="pic"/>
          </p:nvPr>
        </p:nvSpPr>
        <p:spPr>
          <a:xfrm>
            <a:off x="4625000" y="1980250"/>
            <a:ext cx="2064000" cy="11223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53" name="Google Shape;253;p24"/>
          <p:cNvSpPr txBox="1"/>
          <p:nvPr>
            <p:ph idx="5" type="subTitle"/>
          </p:nvPr>
        </p:nvSpPr>
        <p:spPr>
          <a:xfrm>
            <a:off x="4625000" y="3103750"/>
            <a:ext cx="2064000" cy="53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254" name="Google Shape;254;p24"/>
          <p:cNvSpPr/>
          <p:nvPr>
            <p:ph idx="6" type="pic"/>
          </p:nvPr>
        </p:nvSpPr>
        <p:spPr>
          <a:xfrm>
            <a:off x="285050" y="1980250"/>
            <a:ext cx="2064000" cy="11223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284775" y="282900"/>
            <a:ext cx="7851300" cy="47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56" name="Google Shape;256;p24"/>
          <p:cNvSpPr txBox="1"/>
          <p:nvPr>
            <p:ph idx="7" type="body"/>
          </p:nvPr>
        </p:nvSpPr>
        <p:spPr>
          <a:xfrm>
            <a:off x="284750" y="3862050"/>
            <a:ext cx="2064000" cy="888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7" name="Google Shape;257;p24"/>
          <p:cNvSpPr txBox="1"/>
          <p:nvPr>
            <p:ph idx="8" type="subTitle"/>
          </p:nvPr>
        </p:nvSpPr>
        <p:spPr>
          <a:xfrm>
            <a:off x="285050" y="3103750"/>
            <a:ext cx="2064000" cy="53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258" name="Google Shape;258;p24"/>
          <p:cNvSpPr txBox="1"/>
          <p:nvPr>
            <p:ph idx="9" type="body"/>
          </p:nvPr>
        </p:nvSpPr>
        <p:spPr>
          <a:xfrm>
            <a:off x="2454725" y="3862050"/>
            <a:ext cx="2064000" cy="888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9" name="Google Shape;259;p24"/>
          <p:cNvSpPr txBox="1"/>
          <p:nvPr>
            <p:ph idx="13" type="body"/>
          </p:nvPr>
        </p:nvSpPr>
        <p:spPr>
          <a:xfrm>
            <a:off x="4624700" y="3862050"/>
            <a:ext cx="2064000" cy="888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0" name="Google Shape;260;p24"/>
          <p:cNvSpPr txBox="1"/>
          <p:nvPr>
            <p:ph idx="14" type="body"/>
          </p:nvPr>
        </p:nvSpPr>
        <p:spPr>
          <a:xfrm>
            <a:off x="6794675" y="3862050"/>
            <a:ext cx="2064000" cy="888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1" name="Google Shape;261;p24"/>
          <p:cNvSpPr/>
          <p:nvPr>
            <p:ph idx="15" type="pic"/>
          </p:nvPr>
        </p:nvSpPr>
        <p:spPr>
          <a:xfrm>
            <a:off x="6794975" y="1980250"/>
            <a:ext cx="2064000" cy="11223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3">
  <p:cSld name="CUSTOM_3">
    <p:bg>
      <p:bgPr>
        <a:solidFill>
          <a:schemeClr val="lt2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/>
          <p:nvPr>
            <p:ph idx="2" type="pic"/>
          </p:nvPr>
        </p:nvSpPr>
        <p:spPr>
          <a:xfrm>
            <a:off x="5965025" y="3740450"/>
            <a:ext cx="2894400" cy="1116900"/>
          </a:xfrm>
          <a:prstGeom prst="roundRect">
            <a:avLst>
              <a:gd fmla="val 13273" name="adj"/>
            </a:avLst>
          </a:prstGeom>
          <a:noFill/>
          <a:ln>
            <a:noFill/>
          </a:ln>
        </p:spPr>
      </p:sp>
      <p:sp>
        <p:nvSpPr>
          <p:cNvPr id="264" name="Google Shape;264;p25"/>
          <p:cNvSpPr/>
          <p:nvPr/>
        </p:nvSpPr>
        <p:spPr>
          <a:xfrm flipH="1" rot="10800000">
            <a:off x="575775" y="282975"/>
            <a:ext cx="7992600" cy="3457500"/>
          </a:xfrm>
          <a:prstGeom prst="round2DiagRect">
            <a:avLst>
              <a:gd fmla="val 9463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5" name="Google Shape;265;p25"/>
          <p:cNvSpPr/>
          <p:nvPr/>
        </p:nvSpPr>
        <p:spPr>
          <a:xfrm flipH="1" rot="10800000">
            <a:off x="575775" y="3740475"/>
            <a:ext cx="5389200" cy="1116900"/>
          </a:xfrm>
          <a:prstGeom prst="round2DiagRect">
            <a:avLst>
              <a:gd fmla="val 16002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6" name="Google Shape;266;p25"/>
          <p:cNvSpPr/>
          <p:nvPr/>
        </p:nvSpPr>
        <p:spPr>
          <a:xfrm rot="10800000">
            <a:off x="284775" y="282975"/>
            <a:ext cx="291000" cy="4574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7" name="Google Shape;267;p25"/>
          <p:cNvSpPr/>
          <p:nvPr/>
        </p:nvSpPr>
        <p:spPr>
          <a:xfrm rot="10800000">
            <a:off x="8568225" y="282900"/>
            <a:ext cx="291000" cy="3457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68" name="Google Shape;268;p25"/>
          <p:cNvSpPr txBox="1"/>
          <p:nvPr>
            <p:ph type="title"/>
          </p:nvPr>
        </p:nvSpPr>
        <p:spPr>
          <a:xfrm>
            <a:off x="917100" y="528525"/>
            <a:ext cx="7337100" cy="29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9" name="Google Shape;269;p25"/>
          <p:cNvSpPr txBox="1"/>
          <p:nvPr>
            <p:ph idx="1" type="subTitle"/>
          </p:nvPr>
        </p:nvSpPr>
        <p:spPr>
          <a:xfrm>
            <a:off x="917100" y="3989175"/>
            <a:ext cx="4625100" cy="59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Outfit"/>
              <a:buNone/>
              <a:defRPr sz="18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ards - Alt 1">
  <p:cSld name="CUSTOM_4">
    <p:bg>
      <p:bgPr>
        <a:solidFill>
          <a:schemeClr val="lt2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/>
          <p:nvPr>
            <p:ph idx="2" type="pic"/>
          </p:nvPr>
        </p:nvSpPr>
        <p:spPr>
          <a:xfrm>
            <a:off x="717825" y="2478076"/>
            <a:ext cx="1197900" cy="1197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26"/>
          <p:cNvSpPr/>
          <p:nvPr>
            <p:ph idx="3" type="pic"/>
          </p:nvPr>
        </p:nvSpPr>
        <p:spPr>
          <a:xfrm>
            <a:off x="2887875" y="2478076"/>
            <a:ext cx="1197900" cy="1197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6"/>
          <p:cNvSpPr/>
          <p:nvPr>
            <p:ph idx="4" type="pic"/>
          </p:nvPr>
        </p:nvSpPr>
        <p:spPr>
          <a:xfrm>
            <a:off x="5057925" y="2478076"/>
            <a:ext cx="1197900" cy="1197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26"/>
          <p:cNvSpPr/>
          <p:nvPr>
            <p:ph idx="5" type="pic"/>
          </p:nvPr>
        </p:nvSpPr>
        <p:spPr>
          <a:xfrm>
            <a:off x="7227975" y="2478076"/>
            <a:ext cx="1197900" cy="1197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26"/>
          <p:cNvSpPr txBox="1"/>
          <p:nvPr>
            <p:ph idx="1" type="subTitle"/>
          </p:nvPr>
        </p:nvSpPr>
        <p:spPr>
          <a:xfrm>
            <a:off x="284775" y="1675050"/>
            <a:ext cx="1933800" cy="5586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6" name="Google Shape;276;p26"/>
          <p:cNvSpPr txBox="1"/>
          <p:nvPr>
            <p:ph idx="6" type="subTitle"/>
          </p:nvPr>
        </p:nvSpPr>
        <p:spPr>
          <a:xfrm>
            <a:off x="2454825" y="1675050"/>
            <a:ext cx="1933800" cy="5586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7" name="Google Shape;277;p26"/>
          <p:cNvSpPr txBox="1"/>
          <p:nvPr>
            <p:ph idx="7" type="subTitle"/>
          </p:nvPr>
        </p:nvSpPr>
        <p:spPr>
          <a:xfrm>
            <a:off x="4624863" y="1675050"/>
            <a:ext cx="1933800" cy="5586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8" name="Google Shape;278;p26"/>
          <p:cNvSpPr txBox="1"/>
          <p:nvPr>
            <p:ph idx="8" type="subTitle"/>
          </p:nvPr>
        </p:nvSpPr>
        <p:spPr>
          <a:xfrm>
            <a:off x="6794913" y="1675050"/>
            <a:ext cx="1933800" cy="558600"/>
          </a:xfrm>
          <a:prstGeom prst="rect">
            <a:avLst/>
          </a:prstGeom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800">
                <a:solidFill>
                  <a:schemeClr val="lt2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9" name="Google Shape;279;p26"/>
          <p:cNvSpPr txBox="1"/>
          <p:nvPr>
            <p:ph idx="9" type="subTitle"/>
          </p:nvPr>
        </p:nvSpPr>
        <p:spPr>
          <a:xfrm>
            <a:off x="284775" y="3874800"/>
            <a:ext cx="2064000" cy="9714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0" name="Google Shape;280;p26"/>
          <p:cNvSpPr txBox="1"/>
          <p:nvPr>
            <p:ph idx="13" type="subTitle"/>
          </p:nvPr>
        </p:nvSpPr>
        <p:spPr>
          <a:xfrm>
            <a:off x="2454825" y="3874800"/>
            <a:ext cx="2064000" cy="9714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1" name="Google Shape;281;p26"/>
          <p:cNvSpPr txBox="1"/>
          <p:nvPr>
            <p:ph idx="14" type="subTitle"/>
          </p:nvPr>
        </p:nvSpPr>
        <p:spPr>
          <a:xfrm>
            <a:off x="4624875" y="3874800"/>
            <a:ext cx="2064000" cy="9714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2" name="Google Shape;282;p26"/>
          <p:cNvSpPr txBox="1"/>
          <p:nvPr>
            <p:ph idx="15" type="subTitle"/>
          </p:nvPr>
        </p:nvSpPr>
        <p:spPr>
          <a:xfrm>
            <a:off x="6794925" y="3874800"/>
            <a:ext cx="2064000" cy="9714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None/>
              <a:defRPr sz="1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3" name="Google Shape;283;p26"/>
          <p:cNvSpPr txBox="1"/>
          <p:nvPr>
            <p:ph type="title"/>
          </p:nvPr>
        </p:nvSpPr>
        <p:spPr>
          <a:xfrm>
            <a:off x="284775" y="282900"/>
            <a:ext cx="7851300" cy="47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ards - Alt 2">
  <p:cSld name="CUSTOM_12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7"/>
          <p:cNvSpPr txBox="1"/>
          <p:nvPr>
            <p:ph type="title"/>
          </p:nvPr>
        </p:nvSpPr>
        <p:spPr>
          <a:xfrm>
            <a:off x="3901500" y="1277850"/>
            <a:ext cx="1157700" cy="10104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6" name="Google Shape;286;p27"/>
          <p:cNvSpPr/>
          <p:nvPr>
            <p:ph idx="2" type="pic"/>
          </p:nvPr>
        </p:nvSpPr>
        <p:spPr>
          <a:xfrm>
            <a:off x="1731450" y="1277775"/>
            <a:ext cx="2062500" cy="3352200"/>
          </a:xfrm>
          <a:prstGeom prst="roundRect">
            <a:avLst>
              <a:gd fmla="val 10994" name="adj"/>
            </a:avLst>
          </a:prstGeom>
          <a:noFill/>
          <a:ln>
            <a:noFill/>
          </a:ln>
        </p:spPr>
      </p:sp>
      <p:sp>
        <p:nvSpPr>
          <p:cNvPr id="287" name="Google Shape;287;p27"/>
          <p:cNvSpPr txBox="1"/>
          <p:nvPr>
            <p:ph idx="3" type="title"/>
          </p:nvPr>
        </p:nvSpPr>
        <p:spPr>
          <a:xfrm>
            <a:off x="284775" y="282900"/>
            <a:ext cx="7851300" cy="47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8" name="Google Shape;288;p27"/>
          <p:cNvSpPr txBox="1"/>
          <p:nvPr>
            <p:ph idx="1" type="subTitle"/>
          </p:nvPr>
        </p:nvSpPr>
        <p:spPr>
          <a:xfrm>
            <a:off x="1729925" y="1430175"/>
            <a:ext cx="2064000" cy="971400"/>
          </a:xfrm>
          <a:prstGeom prst="rect">
            <a:avLst/>
          </a:prstGeom>
        </p:spPr>
        <p:txBody>
          <a:bodyPr anchorCtr="0" anchor="t" bIns="182875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9" name="Google Shape;289;p27"/>
          <p:cNvSpPr txBox="1"/>
          <p:nvPr>
            <p:ph idx="4" type="title"/>
          </p:nvPr>
        </p:nvSpPr>
        <p:spPr>
          <a:xfrm>
            <a:off x="6071550" y="2401575"/>
            <a:ext cx="2787900" cy="40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0" name="Google Shape;290;p27"/>
          <p:cNvSpPr txBox="1"/>
          <p:nvPr>
            <p:ph idx="5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91" name="Google Shape;291;p27"/>
          <p:cNvSpPr txBox="1"/>
          <p:nvPr>
            <p:ph idx="6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92" name="Google Shape;292;p27"/>
          <p:cNvSpPr txBox="1"/>
          <p:nvPr>
            <p:ph idx="7" type="subTitle"/>
          </p:nvPr>
        </p:nvSpPr>
        <p:spPr>
          <a:xfrm>
            <a:off x="4071675" y="3061794"/>
            <a:ext cx="1728300" cy="17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3" name="Google Shape;293;p27"/>
          <p:cNvSpPr txBox="1"/>
          <p:nvPr>
            <p:ph idx="8" type="subTitle"/>
          </p:nvPr>
        </p:nvSpPr>
        <p:spPr>
          <a:xfrm>
            <a:off x="4071675" y="2542375"/>
            <a:ext cx="1728300" cy="5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294" name="Google Shape;294;p27"/>
          <p:cNvSpPr txBox="1"/>
          <p:nvPr>
            <p:ph idx="9" type="subTitle"/>
          </p:nvPr>
        </p:nvSpPr>
        <p:spPr>
          <a:xfrm>
            <a:off x="4071675" y="4178694"/>
            <a:ext cx="1728300" cy="17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5" name="Google Shape;295;p27"/>
          <p:cNvSpPr txBox="1"/>
          <p:nvPr>
            <p:ph idx="13" type="subTitle"/>
          </p:nvPr>
        </p:nvSpPr>
        <p:spPr>
          <a:xfrm>
            <a:off x="4071675" y="3659275"/>
            <a:ext cx="1728300" cy="5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Outfit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table">
  <p:cSld name="CUSTOM_1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"/>
          <p:cNvSpPr txBox="1"/>
          <p:nvPr>
            <p:ph type="title"/>
          </p:nvPr>
        </p:nvSpPr>
        <p:spPr>
          <a:xfrm>
            <a:off x="284775" y="282900"/>
            <a:ext cx="7851300" cy="47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98" name="Google Shape;298;p28"/>
          <p:cNvSpPr txBox="1"/>
          <p:nvPr>
            <p:ph idx="1" type="subTitle"/>
          </p:nvPr>
        </p:nvSpPr>
        <p:spPr>
          <a:xfrm>
            <a:off x="2455100" y="1661000"/>
            <a:ext cx="2064000" cy="19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299" name="Google Shape;299;p28"/>
          <p:cNvSpPr txBox="1"/>
          <p:nvPr>
            <p:ph idx="2" type="subTitle"/>
          </p:nvPr>
        </p:nvSpPr>
        <p:spPr>
          <a:xfrm>
            <a:off x="4624900" y="1661000"/>
            <a:ext cx="2064000" cy="19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0" name="Google Shape;300;p28"/>
          <p:cNvSpPr txBox="1"/>
          <p:nvPr>
            <p:ph idx="3" type="subTitle"/>
          </p:nvPr>
        </p:nvSpPr>
        <p:spPr>
          <a:xfrm>
            <a:off x="6794700" y="1661000"/>
            <a:ext cx="2064000" cy="19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1" name="Google Shape;301;p28"/>
          <p:cNvSpPr txBox="1"/>
          <p:nvPr>
            <p:ph idx="4" type="subTitle"/>
          </p:nvPr>
        </p:nvSpPr>
        <p:spPr>
          <a:xfrm>
            <a:off x="391275" y="1661000"/>
            <a:ext cx="1957500" cy="19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2" name="Google Shape;302;p28"/>
          <p:cNvSpPr txBox="1"/>
          <p:nvPr>
            <p:ph idx="5" type="subTitle"/>
          </p:nvPr>
        </p:nvSpPr>
        <p:spPr>
          <a:xfrm>
            <a:off x="391275" y="2111375"/>
            <a:ext cx="1957500" cy="1953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3" name="Google Shape;303;p28"/>
          <p:cNvSpPr txBox="1"/>
          <p:nvPr>
            <p:ph idx="6" type="subTitle"/>
          </p:nvPr>
        </p:nvSpPr>
        <p:spPr>
          <a:xfrm>
            <a:off x="391275" y="3160850"/>
            <a:ext cx="1957500" cy="1953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4" name="Google Shape;304;p28"/>
          <p:cNvSpPr txBox="1"/>
          <p:nvPr>
            <p:ph idx="7" type="subTitle"/>
          </p:nvPr>
        </p:nvSpPr>
        <p:spPr>
          <a:xfrm>
            <a:off x="391275" y="4049675"/>
            <a:ext cx="1957500" cy="1953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utfit"/>
              <a:buNone/>
              <a:defRPr sz="10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5" name="Google Shape;305;p28"/>
          <p:cNvSpPr txBox="1"/>
          <p:nvPr>
            <p:ph idx="8" type="subTitle"/>
          </p:nvPr>
        </p:nvSpPr>
        <p:spPr>
          <a:xfrm>
            <a:off x="2455100" y="2111375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6" name="Google Shape;306;p28"/>
          <p:cNvSpPr txBox="1"/>
          <p:nvPr>
            <p:ph idx="9" type="subTitle"/>
          </p:nvPr>
        </p:nvSpPr>
        <p:spPr>
          <a:xfrm>
            <a:off x="2455100" y="3174088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7" name="Google Shape;307;p28"/>
          <p:cNvSpPr txBox="1"/>
          <p:nvPr>
            <p:ph idx="13" type="subTitle"/>
          </p:nvPr>
        </p:nvSpPr>
        <p:spPr>
          <a:xfrm>
            <a:off x="2455100" y="4075913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8" name="Google Shape;308;p28"/>
          <p:cNvSpPr txBox="1"/>
          <p:nvPr>
            <p:ph idx="14" type="subTitle"/>
          </p:nvPr>
        </p:nvSpPr>
        <p:spPr>
          <a:xfrm>
            <a:off x="4625425" y="2111375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09" name="Google Shape;309;p28"/>
          <p:cNvSpPr txBox="1"/>
          <p:nvPr>
            <p:ph idx="15" type="subTitle"/>
          </p:nvPr>
        </p:nvSpPr>
        <p:spPr>
          <a:xfrm>
            <a:off x="4625425" y="3174088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10" name="Google Shape;310;p28"/>
          <p:cNvSpPr txBox="1"/>
          <p:nvPr>
            <p:ph idx="16" type="subTitle"/>
          </p:nvPr>
        </p:nvSpPr>
        <p:spPr>
          <a:xfrm>
            <a:off x="4625425" y="4075913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11" name="Google Shape;311;p28"/>
          <p:cNvSpPr txBox="1"/>
          <p:nvPr>
            <p:ph idx="17" type="subTitle"/>
          </p:nvPr>
        </p:nvSpPr>
        <p:spPr>
          <a:xfrm>
            <a:off x="6795750" y="2111375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12" name="Google Shape;312;p28"/>
          <p:cNvSpPr txBox="1"/>
          <p:nvPr>
            <p:ph idx="18" type="subTitle"/>
          </p:nvPr>
        </p:nvSpPr>
        <p:spPr>
          <a:xfrm>
            <a:off x="6795750" y="3174088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313" name="Google Shape;313;p28"/>
          <p:cNvSpPr txBox="1"/>
          <p:nvPr>
            <p:ph idx="19" type="subTitle"/>
          </p:nvPr>
        </p:nvSpPr>
        <p:spPr>
          <a:xfrm>
            <a:off x="6795750" y="4075913"/>
            <a:ext cx="2064000" cy="6612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"/>
              <a:buNone/>
              <a:defRPr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6" name="Google Shape;316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3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284775" y="282900"/>
            <a:ext cx="71280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24" name="Google Shape;24;p4"/>
          <p:cNvSpPr txBox="1"/>
          <p:nvPr>
            <p:ph idx="2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21" name="Google Shape;32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24" name="Google Shape;324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0" name="Google Shape;330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5" name="Google Shape;33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6" name="Google Shape;33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1" name="Google Shape;341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45" name="Google Shape;345;p4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6" name="Google Shape;346;p4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7" name="Google Shape;347;p4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8" name="Google Shape;348;p4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9" name="Google Shape;349;p4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0" name="Google Shape;350;p4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1_3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575775" y="282900"/>
            <a:ext cx="8283600" cy="4574400"/>
          </a:xfrm>
          <a:prstGeom prst="round2DiagRect">
            <a:avLst>
              <a:gd fmla="val 607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779100" y="282900"/>
            <a:ext cx="4234800" cy="457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" name="Google Shape;28;p5"/>
          <p:cNvSpPr/>
          <p:nvPr/>
        </p:nvSpPr>
        <p:spPr>
          <a:xfrm>
            <a:off x="284775" y="282900"/>
            <a:ext cx="291000" cy="45744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53" name="Google Shape;353;p4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4" name="Google Shape;354;p4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7" name="Google Shape;357;p4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4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9" name="Google Shape;359;p4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0" name="Google Shape;360;p4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3" name="Google Shape;363;p4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4" name="Google Shape;364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5" name="Google Shape;365;p4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4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4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4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4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4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4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4" name="Google Shape;374;p4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75" name="Google Shape;375;p4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4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7" name="Google Shape;377;p4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8" name="Google Shape;378;p4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81" name="Google Shape;381;p4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4" name="Google Shape;384;p4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4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4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7" name="Google Shape;38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88" name="Google Shape;388;p4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9" name="Google Shape;389;p4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4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7" name="Google Shape;39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98" name="Google Shape;398;p4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9" name="Google Shape;399;p4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0" name="Google Shape;400;p4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4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4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4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4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4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0" name="Google Shape;410;p4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411" name="Google Shape;411;p4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4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3">
    <p:bg>
      <p:bgPr>
        <a:solidFill>
          <a:schemeClr val="lt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31" name="Google Shape;31;p6"/>
          <p:cNvSpPr txBox="1"/>
          <p:nvPr>
            <p:ph idx="2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32" name="Google Shape;32;p6"/>
          <p:cNvSpPr txBox="1"/>
          <p:nvPr>
            <p:ph idx="3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solidFill>
          <a:schemeClr val="lt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284775" y="282900"/>
            <a:ext cx="27873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3348525" y="794925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36" name="Google Shape;36;p7"/>
          <p:cNvSpPr txBox="1"/>
          <p:nvPr>
            <p:ph idx="2" type="subTitle"/>
          </p:nvPr>
        </p:nvSpPr>
        <p:spPr>
          <a:xfrm>
            <a:off x="6242100" y="794925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37" name="Google Shape;37;p7"/>
          <p:cNvSpPr txBox="1"/>
          <p:nvPr>
            <p:ph idx="3" type="subTitle"/>
          </p:nvPr>
        </p:nvSpPr>
        <p:spPr>
          <a:xfrm>
            <a:off x="3348525" y="1911900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38" name="Google Shape;38;p7"/>
          <p:cNvSpPr txBox="1"/>
          <p:nvPr>
            <p:ph idx="4" type="subTitle"/>
          </p:nvPr>
        </p:nvSpPr>
        <p:spPr>
          <a:xfrm>
            <a:off x="6242100" y="1911900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39" name="Google Shape;39;p7"/>
          <p:cNvSpPr txBox="1"/>
          <p:nvPr>
            <p:ph idx="5" type="subTitle"/>
          </p:nvPr>
        </p:nvSpPr>
        <p:spPr>
          <a:xfrm>
            <a:off x="3348525" y="3028875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0" name="Google Shape;40;p7"/>
          <p:cNvSpPr txBox="1"/>
          <p:nvPr>
            <p:ph idx="6" type="subTitle"/>
          </p:nvPr>
        </p:nvSpPr>
        <p:spPr>
          <a:xfrm>
            <a:off x="6242100" y="3028875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1" name="Google Shape;41;p7"/>
          <p:cNvSpPr txBox="1"/>
          <p:nvPr>
            <p:ph idx="7" type="subTitle"/>
          </p:nvPr>
        </p:nvSpPr>
        <p:spPr>
          <a:xfrm>
            <a:off x="3348525" y="4145850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2" name="Google Shape;42;p7"/>
          <p:cNvSpPr txBox="1"/>
          <p:nvPr>
            <p:ph idx="8" type="subTitle"/>
          </p:nvPr>
        </p:nvSpPr>
        <p:spPr>
          <a:xfrm>
            <a:off x="6242100" y="4145850"/>
            <a:ext cx="24600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3" name="Google Shape;43;p7"/>
          <p:cNvSpPr txBox="1"/>
          <p:nvPr>
            <p:ph idx="9" type="subTitle"/>
          </p:nvPr>
        </p:nvSpPr>
        <p:spPr>
          <a:xfrm>
            <a:off x="3348525" y="50602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3" type="subTitle"/>
          </p:nvPr>
        </p:nvSpPr>
        <p:spPr>
          <a:xfrm>
            <a:off x="6242100" y="50602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4" type="subTitle"/>
          </p:nvPr>
        </p:nvSpPr>
        <p:spPr>
          <a:xfrm>
            <a:off x="3348525" y="162307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5" type="subTitle"/>
          </p:nvPr>
        </p:nvSpPr>
        <p:spPr>
          <a:xfrm>
            <a:off x="6242100" y="162307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6" type="subTitle"/>
          </p:nvPr>
        </p:nvSpPr>
        <p:spPr>
          <a:xfrm>
            <a:off x="3348525" y="274012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7" type="subTitle"/>
          </p:nvPr>
        </p:nvSpPr>
        <p:spPr>
          <a:xfrm>
            <a:off x="6242100" y="274012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8" type="subTitle"/>
          </p:nvPr>
        </p:nvSpPr>
        <p:spPr>
          <a:xfrm>
            <a:off x="3348525" y="385717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9" type="subTitle"/>
          </p:nvPr>
        </p:nvSpPr>
        <p:spPr>
          <a:xfrm>
            <a:off x="6242100" y="3857175"/>
            <a:ext cx="2460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utfit"/>
              <a:buNone/>
              <a:defRPr sz="15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5">
  <p:cSld name="BLANK_1_1_1_1_1_1_1_1_1_1_1_2_1_1">
    <p:bg>
      <p:bgPr>
        <a:solidFill>
          <a:schemeClr val="lt2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>
            <p:ph idx="2" type="pic"/>
          </p:nvPr>
        </p:nvSpPr>
        <p:spPr>
          <a:xfrm>
            <a:off x="284650" y="262312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284775" y="282900"/>
            <a:ext cx="7851300" cy="620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4" name="Google Shape;54;p8"/>
          <p:cNvSpPr txBox="1"/>
          <p:nvPr>
            <p:ph idx="1" type="subTitle"/>
          </p:nvPr>
        </p:nvSpPr>
        <p:spPr>
          <a:xfrm>
            <a:off x="1009725" y="4145850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" name="Google Shape;55;p8"/>
          <p:cNvSpPr/>
          <p:nvPr>
            <p:ph idx="3" type="pic"/>
          </p:nvPr>
        </p:nvSpPr>
        <p:spPr>
          <a:xfrm>
            <a:off x="284650" y="373987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6" name="Google Shape;56;p8"/>
          <p:cNvSpPr/>
          <p:nvPr>
            <p:ph idx="4" type="pic"/>
          </p:nvPr>
        </p:nvSpPr>
        <p:spPr>
          <a:xfrm>
            <a:off x="3178288" y="262312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7" name="Google Shape;57;p8"/>
          <p:cNvSpPr/>
          <p:nvPr>
            <p:ph idx="5" type="pic"/>
          </p:nvPr>
        </p:nvSpPr>
        <p:spPr>
          <a:xfrm>
            <a:off x="3178288" y="373987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8" name="Google Shape;58;p8"/>
          <p:cNvSpPr/>
          <p:nvPr>
            <p:ph idx="6" type="pic"/>
          </p:nvPr>
        </p:nvSpPr>
        <p:spPr>
          <a:xfrm>
            <a:off x="6071925" y="262312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9" name="Google Shape;59;p8"/>
          <p:cNvSpPr/>
          <p:nvPr>
            <p:ph idx="7" type="pic"/>
          </p:nvPr>
        </p:nvSpPr>
        <p:spPr>
          <a:xfrm>
            <a:off x="6071925" y="3739875"/>
            <a:ext cx="723300" cy="101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0" name="Google Shape;60;p8"/>
          <p:cNvSpPr txBox="1"/>
          <p:nvPr>
            <p:ph idx="8" type="subTitle"/>
          </p:nvPr>
        </p:nvSpPr>
        <p:spPr>
          <a:xfrm>
            <a:off x="3902538" y="4145850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9" type="subTitle"/>
          </p:nvPr>
        </p:nvSpPr>
        <p:spPr>
          <a:xfrm>
            <a:off x="6795350" y="4145850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3" type="subTitle"/>
          </p:nvPr>
        </p:nvSpPr>
        <p:spPr>
          <a:xfrm>
            <a:off x="1009725" y="3028725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4" type="subTitle"/>
          </p:nvPr>
        </p:nvSpPr>
        <p:spPr>
          <a:xfrm>
            <a:off x="3902538" y="3028725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5" type="subTitle"/>
          </p:nvPr>
        </p:nvSpPr>
        <p:spPr>
          <a:xfrm>
            <a:off x="6795350" y="3028725"/>
            <a:ext cx="2064000" cy="605100"/>
          </a:xfrm>
          <a:prstGeom prst="rect">
            <a:avLst/>
          </a:prstGeom>
        </p:spPr>
        <p:txBody>
          <a:bodyPr anchorCtr="0" anchor="b" bIns="137150" lIns="137150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ards">
  <p:cSld name="CUSTOM_5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/>
          <p:nvPr>
            <p:ph type="title"/>
          </p:nvPr>
        </p:nvSpPr>
        <p:spPr>
          <a:xfrm>
            <a:off x="284775" y="282900"/>
            <a:ext cx="85824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1802675" y="2040250"/>
            <a:ext cx="1468500" cy="33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68" name="Google Shape;68;p9"/>
          <p:cNvSpPr txBox="1"/>
          <p:nvPr>
            <p:ph idx="2" type="subTitle"/>
          </p:nvPr>
        </p:nvSpPr>
        <p:spPr>
          <a:xfrm>
            <a:off x="3610975" y="2040250"/>
            <a:ext cx="1468500" cy="33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69" name="Google Shape;69;p9"/>
          <p:cNvSpPr txBox="1"/>
          <p:nvPr>
            <p:ph idx="3" type="subTitle"/>
          </p:nvPr>
        </p:nvSpPr>
        <p:spPr>
          <a:xfrm>
            <a:off x="5419275" y="2040250"/>
            <a:ext cx="1468500" cy="33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0" name="Google Shape;70;p9"/>
          <p:cNvSpPr txBox="1"/>
          <p:nvPr>
            <p:ph idx="4" type="subTitle"/>
          </p:nvPr>
        </p:nvSpPr>
        <p:spPr>
          <a:xfrm>
            <a:off x="7227575" y="2040250"/>
            <a:ext cx="1468500" cy="33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1" name="Google Shape;71;p9"/>
          <p:cNvSpPr txBox="1"/>
          <p:nvPr>
            <p:ph idx="5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2" name="Google Shape;72;p9"/>
          <p:cNvSpPr txBox="1"/>
          <p:nvPr>
            <p:ph idx="6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/>
          <p:nvPr>
            <p:ph idx="2" type="pic"/>
          </p:nvPr>
        </p:nvSpPr>
        <p:spPr>
          <a:xfrm>
            <a:off x="2210800" y="1984500"/>
            <a:ext cx="1828800" cy="18288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10"/>
          <p:cNvSpPr txBox="1"/>
          <p:nvPr>
            <p:ph type="title"/>
          </p:nvPr>
        </p:nvSpPr>
        <p:spPr>
          <a:xfrm>
            <a:off x="1739950" y="282900"/>
            <a:ext cx="4234200" cy="11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4624900" y="3199050"/>
            <a:ext cx="2787600" cy="143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●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○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■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●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○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■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●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○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SemiBold"/>
              <a:buChar char="■"/>
              <a:defRPr sz="10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3" type="subTitle"/>
          </p:nvPr>
        </p:nvSpPr>
        <p:spPr>
          <a:xfrm>
            <a:off x="284798" y="282900"/>
            <a:ext cx="12072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8" name="Google Shape;78;p10"/>
          <p:cNvSpPr txBox="1"/>
          <p:nvPr>
            <p:ph idx="4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79" name="Google Shape;79;p10"/>
          <p:cNvSpPr txBox="1"/>
          <p:nvPr>
            <p:ph idx="5" type="subTitle"/>
          </p:nvPr>
        </p:nvSpPr>
        <p:spPr>
          <a:xfrm>
            <a:off x="75185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9pPr>
          </a:lstStyle>
          <a:p/>
        </p:txBody>
      </p:sp>
      <p:sp>
        <p:nvSpPr>
          <p:cNvPr id="80" name="Google Shape;80;p10"/>
          <p:cNvSpPr txBox="1"/>
          <p:nvPr>
            <p:ph idx="6" type="body"/>
          </p:nvPr>
        </p:nvSpPr>
        <p:spPr>
          <a:xfrm>
            <a:off x="5412150" y="1666450"/>
            <a:ext cx="3421500" cy="9696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3175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●"/>
              <a:defRPr sz="1400">
                <a:latin typeface="Outfit"/>
                <a:ea typeface="Outfit"/>
                <a:cs typeface="Outfit"/>
                <a:sym typeface="Outfit"/>
              </a:defRPr>
            </a:lvl1pPr>
            <a:lvl2pPr indent="-3175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○"/>
              <a:defRPr sz="1400">
                <a:latin typeface="Outfit"/>
                <a:ea typeface="Outfit"/>
                <a:cs typeface="Outfit"/>
                <a:sym typeface="Outfit"/>
              </a:defRPr>
            </a:lvl2pPr>
            <a:lvl3pPr indent="-3175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■"/>
              <a:defRPr sz="1400">
                <a:latin typeface="Outfit"/>
                <a:ea typeface="Outfit"/>
                <a:cs typeface="Outfit"/>
                <a:sym typeface="Outfit"/>
              </a:defRPr>
            </a:lvl3pPr>
            <a:lvl4pPr indent="-3175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●"/>
              <a:defRPr sz="1400">
                <a:latin typeface="Outfit"/>
                <a:ea typeface="Outfit"/>
                <a:cs typeface="Outfit"/>
                <a:sym typeface="Outfit"/>
              </a:defRPr>
            </a:lvl4pPr>
            <a:lvl5pPr indent="-3175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○"/>
              <a:defRPr sz="1400">
                <a:latin typeface="Outfit"/>
                <a:ea typeface="Outfit"/>
                <a:cs typeface="Outfit"/>
                <a:sym typeface="Outfit"/>
              </a:defRPr>
            </a:lvl5pPr>
            <a:lvl6pPr indent="-3175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■"/>
              <a:defRPr sz="1400">
                <a:latin typeface="Outfit"/>
                <a:ea typeface="Outfit"/>
                <a:cs typeface="Outfit"/>
                <a:sym typeface="Outfit"/>
              </a:defRPr>
            </a:lvl6pPr>
            <a:lvl7pPr indent="-3175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●"/>
              <a:defRPr sz="1400">
                <a:latin typeface="Outfit"/>
                <a:ea typeface="Outfit"/>
                <a:cs typeface="Outfit"/>
                <a:sym typeface="Outfit"/>
              </a:defRPr>
            </a:lvl7pPr>
            <a:lvl8pPr indent="-3175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○"/>
              <a:defRPr sz="1400">
                <a:latin typeface="Outfit"/>
                <a:ea typeface="Outfit"/>
                <a:cs typeface="Outfit"/>
                <a:sym typeface="Outfit"/>
              </a:defRPr>
            </a:lvl8pPr>
            <a:lvl9pPr indent="-3175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utfit"/>
              <a:buChar char="■"/>
              <a:defRPr sz="1400"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84775" y="282900"/>
            <a:ext cx="5681100" cy="22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utfit"/>
              <a:buNone/>
              <a:defRPr sz="6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84775" y="2629050"/>
            <a:ext cx="3493500" cy="19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●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○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■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●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○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■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●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○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Char char="■"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81">
          <p15:clr>
            <a:srgbClr val="E46962"/>
          </p15:clr>
        </p15:guide>
        <p15:guide id="2" pos="179">
          <p15:clr>
            <a:srgbClr val="E46962"/>
          </p15:clr>
        </p15:guide>
        <p15:guide id="3" orient="horz" pos="178">
          <p15:clr>
            <a:srgbClr val="E46962"/>
          </p15:clr>
        </p15:guide>
        <p15:guide id="4" orient="horz" pos="3060">
          <p15:clr>
            <a:srgbClr val="E46962"/>
          </p15:clr>
        </p15:guide>
        <p15:guide id="5" pos="2847">
          <p15:clr>
            <a:srgbClr val="E46962"/>
          </p15:clr>
        </p15:guide>
        <p15:guide id="6" pos="2913">
          <p15:clr>
            <a:srgbClr val="E46962"/>
          </p15:clr>
        </p15:guide>
        <p15:guide id="7" pos="568">
          <p15:clr>
            <a:srgbClr val="E46962"/>
          </p15:clr>
        </p15:guide>
        <p15:guide id="8" pos="635">
          <p15:clr>
            <a:srgbClr val="E46962"/>
          </p15:clr>
        </p15:guide>
        <p15:guide id="9" pos="4213">
          <p15:clr>
            <a:srgbClr val="E46962"/>
          </p15:clr>
        </p15:guide>
        <p15:guide id="10" pos="4280">
          <p15:clr>
            <a:srgbClr val="E46962"/>
          </p15:clr>
        </p15:guide>
        <p15:guide id="11" pos="3758">
          <p15:clr>
            <a:srgbClr val="E46962"/>
          </p15:clr>
        </p15:guide>
        <p15:guide id="12" pos="3825">
          <p15:clr>
            <a:srgbClr val="E46962"/>
          </p15:clr>
        </p15:guide>
        <p15:guide id="13" pos="1024">
          <p15:clr>
            <a:srgbClr val="E46962"/>
          </p15:clr>
        </p15:guide>
        <p15:guide id="14" pos="1091">
          <p15:clr>
            <a:srgbClr val="E46962"/>
          </p15:clr>
        </p15:guide>
        <p15:guide id="15" orient="horz" pos="245">
          <p15:clr>
            <a:srgbClr val="E46962"/>
          </p15:clr>
        </p15:guide>
        <p15:guide id="16" orient="horz" pos="2993">
          <p15:clr>
            <a:srgbClr val="E46962"/>
          </p15:clr>
        </p15:guide>
        <p15:guide id="17" orient="horz" pos="882">
          <p15:clr>
            <a:srgbClr val="E46962"/>
          </p15:clr>
        </p15:guide>
        <p15:guide id="18" orient="horz" pos="949">
          <p15:clr>
            <a:srgbClr val="E46962"/>
          </p15:clr>
        </p15:guide>
        <p15:guide id="19" orient="horz" pos="2289">
          <p15:clr>
            <a:srgbClr val="E46962"/>
          </p15:clr>
        </p15:guide>
        <p15:guide id="20" orient="horz" pos="2356">
          <p15:clr>
            <a:srgbClr val="E46962"/>
          </p15:clr>
        </p15:guide>
        <p15:guide id="21" pos="1479">
          <p15:clr>
            <a:srgbClr val="E46962"/>
          </p15:clr>
        </p15:guide>
        <p15:guide id="22" pos="1546">
          <p15:clr>
            <a:srgbClr val="E46962"/>
          </p15:clr>
        </p15:guide>
        <p15:guide id="23" pos="1935">
          <p15:clr>
            <a:srgbClr val="E46962"/>
          </p15:clr>
        </p15:guide>
        <p15:guide id="24" pos="2002">
          <p15:clr>
            <a:srgbClr val="E46962"/>
          </p15:clr>
        </p15:guide>
        <p15:guide id="25" pos="2391">
          <p15:clr>
            <a:srgbClr val="E46962"/>
          </p15:clr>
        </p15:guide>
        <p15:guide id="26" pos="2458">
          <p15:clr>
            <a:srgbClr val="E46962"/>
          </p15:clr>
        </p15:guide>
        <p15:guide id="27" pos="3302">
          <p15:clr>
            <a:srgbClr val="E46962"/>
          </p15:clr>
        </p15:guide>
        <p15:guide id="28" pos="3369">
          <p15:clr>
            <a:srgbClr val="E46962"/>
          </p15:clr>
        </p15:guide>
        <p15:guide id="29" pos="4669">
          <p15:clr>
            <a:srgbClr val="E46962"/>
          </p15:clr>
        </p15:guide>
        <p15:guide id="30" pos="4736">
          <p15:clr>
            <a:srgbClr val="E46962"/>
          </p15:clr>
        </p15:guide>
        <p15:guide id="31" pos="5125">
          <p15:clr>
            <a:srgbClr val="E46962"/>
          </p15:clr>
        </p15:guide>
        <p15:guide id="32" pos="5192">
          <p15:clr>
            <a:srgbClr val="E46962"/>
          </p15:clr>
        </p15:guide>
        <p15:guide id="33" orient="horz" pos="1585">
          <p15:clr>
            <a:srgbClr val="E46962"/>
          </p15:clr>
        </p15:guide>
        <p15:guide id="34" orient="horz" pos="1653">
          <p15:clr>
            <a:srgbClr val="E46962"/>
          </p15:clr>
        </p15:guide>
        <p15:guide id="35" orient="horz" pos="290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50" title="image.jpeg"/>
          <p:cNvPicPr preferRelativeResize="0"/>
          <p:nvPr/>
        </p:nvPicPr>
        <p:blipFill rotWithShape="1">
          <a:blip r:embed="rId3">
            <a:alphaModFix/>
          </a:blip>
          <a:srcRect b="0" l="-847" r="0" t="14551"/>
          <a:stretch/>
        </p:blipFill>
        <p:spPr>
          <a:xfrm>
            <a:off x="901825" y="573900"/>
            <a:ext cx="6162949" cy="35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50"/>
          <p:cNvSpPr txBox="1"/>
          <p:nvPr>
            <p:ph idx="1" type="subTitle"/>
          </p:nvPr>
        </p:nvSpPr>
        <p:spPr>
          <a:xfrm>
            <a:off x="1008000" y="4285050"/>
            <a:ext cx="1573800" cy="33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Thomas Segal</a:t>
            </a:r>
            <a:endParaRPr/>
          </a:p>
        </p:txBody>
      </p:sp>
      <p:sp>
        <p:nvSpPr>
          <p:cNvPr id="420" name="Google Shape;420;p50"/>
          <p:cNvSpPr txBox="1"/>
          <p:nvPr>
            <p:ph type="title"/>
          </p:nvPr>
        </p:nvSpPr>
        <p:spPr>
          <a:xfrm>
            <a:off x="1008000" y="587700"/>
            <a:ext cx="4957200" cy="156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Bike Share Analysis</a:t>
            </a:r>
            <a:r>
              <a:rPr lang="en"/>
              <a:t> </a:t>
            </a:r>
            <a:endParaRPr/>
          </a:p>
        </p:txBody>
      </p:sp>
      <p:sp>
        <p:nvSpPr>
          <p:cNvPr id="421" name="Google Shape;421;p50"/>
          <p:cNvSpPr/>
          <p:nvPr/>
        </p:nvSpPr>
        <p:spPr>
          <a:xfrm>
            <a:off x="6475559" y="4286678"/>
            <a:ext cx="256800" cy="256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descr="An abstract texture of raised wave shapes on a white surface. " id="422" name="Google Shape;422;p50"/>
          <p:cNvPicPr preferRelativeResize="0"/>
          <p:nvPr/>
        </p:nvPicPr>
        <p:blipFill rotWithShape="1">
          <a:blip r:embed="rId4">
            <a:alphaModFix amt="50000"/>
          </a:blip>
          <a:srcRect b="0" l="23649" r="43594" t="21820"/>
          <a:stretch/>
        </p:blipFill>
        <p:spPr>
          <a:xfrm>
            <a:off x="7064775" y="573900"/>
            <a:ext cx="1794600" cy="42831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51" title="image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174" r="18167" t="0"/>
          <a:stretch/>
        </p:blipFill>
        <p:spPr>
          <a:xfrm>
            <a:off x="7064850" y="575175"/>
            <a:ext cx="1794600" cy="4283100"/>
          </a:xfrm>
          <a:prstGeom prst="roundRect">
            <a:avLst>
              <a:gd fmla="val 30333" name="adj"/>
            </a:avLst>
          </a:prstGeom>
        </p:spPr>
      </p:pic>
      <p:sp>
        <p:nvSpPr>
          <p:cNvPr id="428" name="Google Shape;428;p51"/>
          <p:cNvSpPr txBox="1"/>
          <p:nvPr/>
        </p:nvSpPr>
        <p:spPr>
          <a:xfrm>
            <a:off x="1192675" y="1143575"/>
            <a:ext cx="5285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Bike-share demand is driven by commuter patterns and weather  with strong weekday peak hours and a significant lift (+15%) after a commuter-focused app feature. Product, ops, and marketing teams should double down on commuters, adjust for weather/seasonality, and expand A/B testing to drive future growth</a:t>
            </a:r>
            <a:endParaRPr sz="1900"/>
          </a:p>
        </p:txBody>
      </p:sp>
      <p:sp>
        <p:nvSpPr>
          <p:cNvPr id="429" name="Google Shape;429;p51"/>
          <p:cNvSpPr txBox="1"/>
          <p:nvPr>
            <p:ph idx="3" type="subTitle"/>
          </p:nvPr>
        </p:nvSpPr>
        <p:spPr>
          <a:xfrm>
            <a:off x="1233575" y="4285200"/>
            <a:ext cx="1340700" cy="10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City-Bike</a:t>
            </a:r>
            <a:endParaRPr/>
          </a:p>
        </p:txBody>
      </p:sp>
      <p:cxnSp>
        <p:nvCxnSpPr>
          <p:cNvPr id="430" name="Google Shape;430;p51"/>
          <p:cNvCxnSpPr/>
          <p:nvPr/>
        </p:nvCxnSpPr>
        <p:spPr>
          <a:xfrm>
            <a:off x="1192675" y="3875788"/>
            <a:ext cx="5099700" cy="3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2"/>
          <p:cNvSpPr/>
          <p:nvPr/>
        </p:nvSpPr>
        <p:spPr>
          <a:xfrm>
            <a:off x="6738650" y="3832800"/>
            <a:ext cx="2062500" cy="1116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36" name="Google Shape;436;p52"/>
          <p:cNvSpPr/>
          <p:nvPr/>
        </p:nvSpPr>
        <p:spPr>
          <a:xfrm>
            <a:off x="6738650" y="2571750"/>
            <a:ext cx="2062500" cy="1116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37" name="Google Shape;437;p52"/>
          <p:cNvSpPr/>
          <p:nvPr/>
        </p:nvSpPr>
        <p:spPr>
          <a:xfrm>
            <a:off x="3536475" y="2829675"/>
            <a:ext cx="2461200" cy="2101500"/>
          </a:xfrm>
          <a:prstGeom prst="roundRect">
            <a:avLst>
              <a:gd fmla="val 9766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38" name="Google Shape;438;p52"/>
          <p:cNvSpPr txBox="1"/>
          <p:nvPr>
            <p:ph idx="7" type="subTitle"/>
          </p:nvPr>
        </p:nvSpPr>
        <p:spPr>
          <a:xfrm>
            <a:off x="6905738" y="4451706"/>
            <a:ext cx="1728300" cy="33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Ridership after </a:t>
            </a:r>
            <a:r>
              <a:rPr lang="en"/>
              <a:t>feature</a:t>
            </a:r>
            <a:r>
              <a:rPr lang="en"/>
              <a:t> </a:t>
            </a:r>
            <a:r>
              <a:rPr lang="en"/>
              <a:t>implementation</a:t>
            </a:r>
            <a:endParaRPr/>
          </a:p>
        </p:txBody>
      </p:sp>
      <p:sp>
        <p:nvSpPr>
          <p:cNvPr id="439" name="Google Shape;439;p52"/>
          <p:cNvSpPr txBox="1"/>
          <p:nvPr>
            <p:ph idx="8" type="subTitle"/>
          </p:nvPr>
        </p:nvSpPr>
        <p:spPr>
          <a:xfrm>
            <a:off x="6905738" y="4005600"/>
            <a:ext cx="1728300" cy="5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+15</a:t>
            </a:r>
            <a:r>
              <a:rPr lang="en"/>
              <a:t>%</a:t>
            </a:r>
            <a:endParaRPr/>
          </a:p>
        </p:txBody>
      </p:sp>
      <p:sp>
        <p:nvSpPr>
          <p:cNvPr id="440" name="Google Shape;440;p52"/>
          <p:cNvSpPr txBox="1"/>
          <p:nvPr/>
        </p:nvSpPr>
        <p:spPr>
          <a:xfrm>
            <a:off x="3596475" y="3217925"/>
            <a:ext cx="23412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→"/>
            </a:pPr>
            <a:r>
              <a:rPr lang="en"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Commuters dominate: highest ridership at 8 AM and 5 PM.</a:t>
            </a:r>
            <a:endParaRPr sz="10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→"/>
            </a:pPr>
            <a:r>
              <a:rPr lang="en"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Weather &amp; weekday influence demand.</a:t>
            </a:r>
            <a:endParaRPr sz="10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→"/>
            </a:pPr>
            <a:r>
              <a:rPr lang="en"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A/B test showed a 15% increase post-feature — a practical success.</a:t>
            </a:r>
            <a:endParaRPr sz="10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441" name="Google Shape;441;p52"/>
          <p:cNvSpPr txBox="1"/>
          <p:nvPr>
            <p:ph idx="3" type="title"/>
          </p:nvPr>
        </p:nvSpPr>
        <p:spPr>
          <a:xfrm>
            <a:off x="284775" y="282900"/>
            <a:ext cx="78513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442" name="Google Shape;442;p52"/>
          <p:cNvSpPr txBox="1"/>
          <p:nvPr>
            <p:ph idx="4" type="title"/>
          </p:nvPr>
        </p:nvSpPr>
        <p:spPr>
          <a:xfrm>
            <a:off x="4071375" y="2985450"/>
            <a:ext cx="1578600" cy="289500"/>
          </a:xfrm>
          <a:prstGeom prst="rect">
            <a:avLst/>
          </a:prstGeom>
        </p:spPr>
        <p:txBody>
          <a:bodyPr anchorCtr="0" anchor="t" bIns="0" lIns="164575" spcFirstLastPara="1" rIns="91425" wrap="square" tIns="164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Emerging trends</a:t>
            </a:r>
            <a:endParaRPr/>
          </a:p>
        </p:txBody>
      </p:sp>
      <p:sp>
        <p:nvSpPr>
          <p:cNvPr id="443" name="Google Shape;443;p52"/>
          <p:cNvSpPr txBox="1"/>
          <p:nvPr>
            <p:ph idx="9" type="subTitle"/>
          </p:nvPr>
        </p:nvSpPr>
        <p:spPr>
          <a:xfrm>
            <a:off x="6974688" y="3272469"/>
            <a:ext cx="1728300" cy="17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Registered users</a:t>
            </a:r>
            <a:endParaRPr/>
          </a:p>
        </p:txBody>
      </p:sp>
      <p:sp>
        <p:nvSpPr>
          <p:cNvPr id="444" name="Google Shape;444;p52"/>
          <p:cNvSpPr txBox="1"/>
          <p:nvPr>
            <p:ph idx="13" type="subTitle"/>
          </p:nvPr>
        </p:nvSpPr>
        <p:spPr>
          <a:xfrm>
            <a:off x="6905750" y="2698625"/>
            <a:ext cx="1728300" cy="5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81.2</a:t>
            </a:r>
            <a:r>
              <a:rPr lang="en"/>
              <a:t>%</a:t>
            </a:r>
            <a:endParaRPr/>
          </a:p>
        </p:txBody>
      </p:sp>
      <p:pic>
        <p:nvPicPr>
          <p:cNvPr id="445" name="Google Shape;445;p52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9270" y="167775"/>
            <a:ext cx="2341266" cy="234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52" title="imag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925" y="891964"/>
            <a:ext cx="3470364" cy="1732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2" title="imag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924" y="2735303"/>
            <a:ext cx="3054975" cy="2290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/>
          <p:nvPr/>
        </p:nvSpPr>
        <p:spPr>
          <a:xfrm rot="10800000">
            <a:off x="88700" y="2996150"/>
            <a:ext cx="4161000" cy="1997100"/>
          </a:xfrm>
          <a:prstGeom prst="round2SameRect">
            <a:avLst>
              <a:gd fmla="val 8759" name="adj1"/>
              <a:gd fmla="val 559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53" name="Google Shape;453;p53"/>
          <p:cNvSpPr/>
          <p:nvPr/>
        </p:nvSpPr>
        <p:spPr>
          <a:xfrm rot="10800000">
            <a:off x="4328250" y="2297900"/>
            <a:ext cx="4721100" cy="2691900"/>
          </a:xfrm>
          <a:prstGeom prst="round2SameRect">
            <a:avLst>
              <a:gd fmla="val 8759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54" name="Google Shape;454;p53"/>
          <p:cNvSpPr txBox="1"/>
          <p:nvPr>
            <p:ph type="title"/>
          </p:nvPr>
        </p:nvSpPr>
        <p:spPr>
          <a:xfrm>
            <a:off x="170175" y="140100"/>
            <a:ext cx="43842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r>
              <a:rPr lang="en"/>
              <a:t> Testing</a:t>
            </a:r>
            <a:endParaRPr/>
          </a:p>
        </p:txBody>
      </p:sp>
      <p:pic>
        <p:nvPicPr>
          <p:cNvPr id="455" name="Google Shape;455;p53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25" y="790825"/>
            <a:ext cx="3094506" cy="232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53" title="imag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6487" y="530250"/>
            <a:ext cx="3044124" cy="23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53"/>
          <p:cNvSpPr txBox="1"/>
          <p:nvPr/>
        </p:nvSpPr>
        <p:spPr>
          <a:xfrm>
            <a:off x="170175" y="3069550"/>
            <a:ext cx="40197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Test: Welch’s t-test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Result: p-value = 0.00004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95% CI: (6.15, 17.45)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Decision: Reject null hypothesis!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Practical Insight: There is a statistically and practically significant difference in hourly ride counts between working and non-working days. On average, working days see 6 to 17 more rides per hour, which can translate to hundreds of additional daily rides.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458" name="Google Shape;458;p53"/>
          <p:cNvSpPr txBox="1"/>
          <p:nvPr/>
        </p:nvSpPr>
        <p:spPr>
          <a:xfrm>
            <a:off x="4518900" y="2408600"/>
            <a:ext cx="43206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Test: One-way ANOVA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Post-hoc: TukeyHSD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Decision: Reject the null hypothesis!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Insight: Average hourly rides do significantly differ between at least some seasons. The size of these differences with such a small p-value have clear operational, financial, and strategic implications for pricing, resource allocation, and customer engagement. making it not only statistically significant but practically significant </a:t>
            </a:r>
            <a:r>
              <a:rPr lang="en" sz="1000">
                <a:solidFill>
                  <a:srgbClr val="1F2328"/>
                </a:solidFill>
              </a:rPr>
              <a:t>as well</a:t>
            </a:r>
            <a:r>
              <a:rPr lang="en" sz="1000">
                <a:solidFill>
                  <a:srgbClr val="1F2328"/>
                </a:solidFill>
              </a:rPr>
              <a:t>.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</a:rPr>
              <a:t>The appropriate post-hoc </a:t>
            </a:r>
            <a:r>
              <a:rPr lang="en" sz="1000">
                <a:solidFill>
                  <a:srgbClr val="1F2328"/>
                </a:solidFill>
              </a:rPr>
              <a:t>approach</a:t>
            </a:r>
            <a:r>
              <a:rPr lang="en" sz="1000">
                <a:solidFill>
                  <a:srgbClr val="1F2328"/>
                </a:solidFill>
              </a:rPr>
              <a:t> would be a Tukey's </a:t>
            </a:r>
            <a:r>
              <a:rPr lang="en" sz="1000">
                <a:solidFill>
                  <a:srgbClr val="1F2328"/>
                </a:solidFill>
              </a:rPr>
              <a:t>HSD</a:t>
            </a:r>
            <a:r>
              <a:rPr lang="en" sz="1000">
                <a:solidFill>
                  <a:srgbClr val="1F2328"/>
                </a:solidFill>
              </a:rPr>
              <a:t> for pairwise comparisons between seasons to determine which specific pairs of seasons differ significantly.</a:t>
            </a:r>
            <a:endParaRPr sz="10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4"/>
          <p:cNvSpPr txBox="1"/>
          <p:nvPr>
            <p:ph idx="2" type="body"/>
          </p:nvPr>
        </p:nvSpPr>
        <p:spPr>
          <a:xfrm>
            <a:off x="20275" y="2696200"/>
            <a:ext cx="3751800" cy="21879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182875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Eligibility Criteria: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workingday == 1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hr ∈ {17, 18, 19}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weathersit ∈ {1, 2}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hum ≤ 0.70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Windows: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Pre (Group A): 2012-08-04 → 2012-08-31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Post (Group B): 2012-09-01 → 2012-09-28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54"/>
          <p:cNvSpPr txBox="1"/>
          <p:nvPr>
            <p:ph idx="4" type="body"/>
          </p:nvPr>
        </p:nvSpPr>
        <p:spPr>
          <a:xfrm>
            <a:off x="5903525" y="2920675"/>
            <a:ext cx="3030900" cy="1944000"/>
          </a:xfrm>
          <a:prstGeom prst="rect">
            <a:avLst/>
          </a:prstGeom>
          <a:solidFill>
            <a:schemeClr val="accent4"/>
          </a:solidFill>
        </p:spPr>
        <p:txBody>
          <a:bodyPr anchorCtr="0" anchor="b" bIns="182875" lIns="182875" spcFirstLastPara="1" rIns="18287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Test: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Paired t-test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Null: No difference in avg. hourly rides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α = 0.05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Results: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p-value: 0.0006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95% CI: [-63.6, -18.7]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Mean Increase: +41.15 rides/hour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Cohen’s d: 0.30 (small–medium)</a:t>
            </a:r>
            <a:endParaRPr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54"/>
          <p:cNvSpPr/>
          <p:nvPr>
            <p:ph idx="7" type="pic"/>
          </p:nvPr>
        </p:nvSpPr>
        <p:spPr>
          <a:xfrm>
            <a:off x="6125725" y="1450675"/>
            <a:ext cx="2304000" cy="1286700"/>
          </a:xfrm>
          <a:prstGeom prst="roundRect">
            <a:avLst>
              <a:gd fmla="val 16667" name="adj"/>
            </a:avLst>
          </a:prstGeom>
        </p:spPr>
      </p:sp>
      <p:sp>
        <p:nvSpPr>
          <p:cNvPr id="466" name="Google Shape;466;p54"/>
          <p:cNvSpPr txBox="1"/>
          <p:nvPr>
            <p:ph type="title"/>
          </p:nvPr>
        </p:nvSpPr>
        <p:spPr>
          <a:xfrm>
            <a:off x="64350" y="282900"/>
            <a:ext cx="4416300" cy="1496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A/B Test — Commuter Hour Ridership</a:t>
            </a:r>
            <a:endParaRPr/>
          </a:p>
        </p:txBody>
      </p:sp>
      <p:sp>
        <p:nvSpPr>
          <p:cNvPr id="467" name="Google Shape;467;p54"/>
          <p:cNvSpPr txBox="1"/>
          <p:nvPr>
            <p:ph idx="8" type="title"/>
          </p:nvPr>
        </p:nvSpPr>
        <p:spPr>
          <a:xfrm>
            <a:off x="26500" y="2003488"/>
            <a:ext cx="4644300" cy="692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0" lIns="182875" spcFirstLastPara="1" rIns="182875" wrap="square" tIns="1828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Objective: </a:t>
            </a:r>
            <a:endParaRPr sz="1000"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Measure the impact of an app feature (launched on 2012-09-01) on weekday evening (17:00–19:00) ridership during good weather.</a:t>
            </a:r>
            <a:endParaRPr sz="1000"/>
          </a:p>
        </p:txBody>
      </p:sp>
      <p:sp>
        <p:nvSpPr>
          <p:cNvPr id="468" name="Google Shape;468;p54"/>
          <p:cNvSpPr txBox="1"/>
          <p:nvPr>
            <p:ph idx="13" type="title"/>
          </p:nvPr>
        </p:nvSpPr>
        <p:spPr>
          <a:xfrm>
            <a:off x="3901500" y="2920675"/>
            <a:ext cx="1872600" cy="19440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0" lIns="182875" spcFirstLastPara="1" rIns="182875" wrap="square" tIns="1828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Statistically and practically significant </a:t>
            </a:r>
            <a:endParaRPr sz="1000"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1F23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2328"/>
                </a:solidFill>
                <a:latin typeface="Arial"/>
                <a:ea typeface="Arial"/>
                <a:cs typeface="Arial"/>
                <a:sym typeface="Arial"/>
              </a:rPr>
              <a:t>(~15% lift). Suggests increased demand likely due to the feature — may warrant operational changes (e.g., staffing, fleet availability). </a:t>
            </a:r>
            <a:r>
              <a:rPr lang="en" sz="10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54" title="image.png"/>
          <p:cNvPicPr preferRelativeResize="0"/>
          <p:nvPr/>
        </p:nvPicPr>
        <p:blipFill rotWithShape="1">
          <a:blip r:embed="rId3">
            <a:alphaModFix/>
          </a:blip>
          <a:srcRect b="1095" l="-1781" r="0" t="1105"/>
          <a:stretch/>
        </p:blipFill>
        <p:spPr>
          <a:xfrm>
            <a:off x="4678039" y="171031"/>
            <a:ext cx="3871826" cy="2670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5"/>
          <p:cNvSpPr/>
          <p:nvPr/>
        </p:nvSpPr>
        <p:spPr>
          <a:xfrm rot="-5400000">
            <a:off x="3835800" y="-3341725"/>
            <a:ext cx="1472400" cy="8579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5" name="Google Shape;475;p55"/>
          <p:cNvSpPr/>
          <p:nvPr/>
        </p:nvSpPr>
        <p:spPr>
          <a:xfrm rot="-5400000">
            <a:off x="5170250" y="-2078175"/>
            <a:ext cx="825600" cy="6591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6" name="Google Shape;476;p55"/>
          <p:cNvSpPr/>
          <p:nvPr/>
        </p:nvSpPr>
        <p:spPr>
          <a:xfrm rot="-5400000">
            <a:off x="3885600" y="-1820450"/>
            <a:ext cx="1372800" cy="85668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7" name="Google Shape;477;p55"/>
          <p:cNvSpPr/>
          <p:nvPr/>
        </p:nvSpPr>
        <p:spPr>
          <a:xfrm rot="-5400000">
            <a:off x="5078350" y="-680900"/>
            <a:ext cx="1019400" cy="6533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8" name="Google Shape;478;p55"/>
          <p:cNvSpPr/>
          <p:nvPr/>
        </p:nvSpPr>
        <p:spPr>
          <a:xfrm rot="-5400000">
            <a:off x="3903450" y="-320825"/>
            <a:ext cx="1366500" cy="85452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79" name="Google Shape;479;p55"/>
          <p:cNvSpPr/>
          <p:nvPr/>
        </p:nvSpPr>
        <p:spPr>
          <a:xfrm rot="-5400000">
            <a:off x="5027500" y="776175"/>
            <a:ext cx="1121100" cy="65430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480" name="Google Shape;480;p55"/>
          <p:cNvSpPr txBox="1"/>
          <p:nvPr>
            <p:ph type="title"/>
          </p:nvPr>
        </p:nvSpPr>
        <p:spPr>
          <a:xfrm>
            <a:off x="307000" y="282900"/>
            <a:ext cx="32955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3000" u="sng">
                <a:solidFill>
                  <a:schemeClr val="lt2"/>
                </a:solidFill>
              </a:rPr>
              <a:t>Recommendations:</a:t>
            </a:r>
            <a:endParaRPr sz="3000" u="sng">
              <a:solidFill>
                <a:schemeClr val="lt2"/>
              </a:solidFill>
            </a:endParaRPr>
          </a:p>
        </p:txBody>
      </p:sp>
      <p:sp>
        <p:nvSpPr>
          <p:cNvPr id="481" name="Google Shape;481;p55"/>
          <p:cNvSpPr txBox="1"/>
          <p:nvPr>
            <p:ph idx="7" type="body"/>
          </p:nvPr>
        </p:nvSpPr>
        <p:spPr>
          <a:xfrm>
            <a:off x="2348650" y="4105700"/>
            <a:ext cx="39828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Create special promotions in underperforming seasons identified via ANOVA results</a:t>
            </a:r>
            <a:endParaRPr/>
          </a:p>
        </p:txBody>
      </p:sp>
      <p:sp>
        <p:nvSpPr>
          <p:cNvPr id="482" name="Google Shape;482;p55"/>
          <p:cNvSpPr txBox="1"/>
          <p:nvPr>
            <p:ph idx="1" type="body"/>
          </p:nvPr>
        </p:nvSpPr>
        <p:spPr>
          <a:xfrm>
            <a:off x="4539150" y="944575"/>
            <a:ext cx="3942300" cy="54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A/B test showed a +41.15 rides/hour increase after feature launch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55"/>
          <p:cNvSpPr txBox="1"/>
          <p:nvPr>
            <p:ph idx="2" type="title"/>
          </p:nvPr>
        </p:nvSpPr>
        <p:spPr>
          <a:xfrm>
            <a:off x="2387104" y="898475"/>
            <a:ext cx="2184900" cy="54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Invest in feature development that supports commuter behavior</a:t>
            </a:r>
            <a:endParaRPr sz="1300"/>
          </a:p>
        </p:txBody>
      </p:sp>
      <p:sp>
        <p:nvSpPr>
          <p:cNvPr id="484" name="Google Shape;484;p55"/>
          <p:cNvSpPr txBox="1"/>
          <p:nvPr>
            <p:ph idx="3" type="body"/>
          </p:nvPr>
        </p:nvSpPr>
        <p:spPr>
          <a:xfrm>
            <a:off x="2348650" y="2579038"/>
            <a:ext cx="3452700" cy="63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Focus staffing, bike rebalancing, and maintenance during 8 a.m. and 5 p.m. peaks</a:t>
            </a:r>
            <a:endParaRPr/>
          </a:p>
        </p:txBody>
      </p:sp>
      <p:sp>
        <p:nvSpPr>
          <p:cNvPr id="485" name="Google Shape;485;p55"/>
          <p:cNvSpPr txBox="1"/>
          <p:nvPr>
            <p:ph idx="4" type="title"/>
          </p:nvPr>
        </p:nvSpPr>
        <p:spPr>
          <a:xfrm>
            <a:off x="2387088" y="2173500"/>
            <a:ext cx="1832100" cy="36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Prioritize commuter peak hours</a:t>
            </a:r>
            <a:endParaRPr sz="1300"/>
          </a:p>
        </p:txBody>
      </p:sp>
      <p:sp>
        <p:nvSpPr>
          <p:cNvPr id="486" name="Google Shape;486;p55"/>
          <p:cNvSpPr txBox="1"/>
          <p:nvPr>
            <p:ph idx="8" type="title"/>
          </p:nvPr>
        </p:nvSpPr>
        <p:spPr>
          <a:xfrm>
            <a:off x="2454825" y="3632825"/>
            <a:ext cx="1506900" cy="36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Design seasonal campaigns</a:t>
            </a:r>
            <a:endParaRPr sz="1300"/>
          </a:p>
        </p:txBody>
      </p:sp>
      <p:sp>
        <p:nvSpPr>
          <p:cNvPr id="487" name="Google Shape;487;p55"/>
          <p:cNvSpPr txBox="1"/>
          <p:nvPr>
            <p:ph idx="9" type="subTitle"/>
          </p:nvPr>
        </p:nvSpPr>
        <p:spPr>
          <a:xfrm>
            <a:off x="1731400" y="4750800"/>
            <a:ext cx="1340700" cy="1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City-Bike</a:t>
            </a:r>
            <a:endParaRPr/>
          </a:p>
        </p:txBody>
      </p:sp>
      <p:sp>
        <p:nvSpPr>
          <p:cNvPr id="488" name="Google Shape;488;p55"/>
          <p:cNvSpPr txBox="1"/>
          <p:nvPr>
            <p:ph idx="14" type="title"/>
          </p:nvPr>
        </p:nvSpPr>
        <p:spPr>
          <a:xfrm>
            <a:off x="392625" y="820200"/>
            <a:ext cx="1466100" cy="6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Product Manager</a:t>
            </a:r>
            <a:endParaRPr sz="2200"/>
          </a:p>
        </p:txBody>
      </p:sp>
      <p:sp>
        <p:nvSpPr>
          <p:cNvPr id="489" name="Google Shape;489;p55"/>
          <p:cNvSpPr txBox="1"/>
          <p:nvPr>
            <p:ph idx="15" type="title"/>
          </p:nvPr>
        </p:nvSpPr>
        <p:spPr>
          <a:xfrm>
            <a:off x="326875" y="1891600"/>
            <a:ext cx="1744200" cy="6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Operations Lead</a:t>
            </a:r>
            <a:endParaRPr sz="2200"/>
          </a:p>
        </p:txBody>
      </p:sp>
      <p:sp>
        <p:nvSpPr>
          <p:cNvPr id="490" name="Google Shape;490;p55"/>
          <p:cNvSpPr txBox="1"/>
          <p:nvPr>
            <p:ph idx="17" type="title"/>
          </p:nvPr>
        </p:nvSpPr>
        <p:spPr>
          <a:xfrm>
            <a:off x="392625" y="3428300"/>
            <a:ext cx="1590300" cy="6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Marketing Lead</a:t>
            </a:r>
            <a:endParaRPr sz="2200"/>
          </a:p>
        </p:txBody>
      </p:sp>
      <p:sp>
        <p:nvSpPr>
          <p:cNvPr id="491" name="Google Shape;491;p55"/>
          <p:cNvSpPr txBox="1"/>
          <p:nvPr/>
        </p:nvSpPr>
        <p:spPr>
          <a:xfrm>
            <a:off x="6292900" y="1905288"/>
            <a:ext cx="2451300" cy="262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Risks/Ethics: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Avoid over-focusing on peak or registered users → inclusion matters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Dataset is time-limited (2011–2012); seasonal labels may be slightly off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No pricing data → limits business optimization potential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 Research Review | Bento">
  <a:themeElements>
    <a:clrScheme name="Simple Light">
      <a:dk1>
        <a:srgbClr val="F0F0F0"/>
      </a:dk1>
      <a:lt1>
        <a:srgbClr val="3D3D3D"/>
      </a:lt1>
      <a:dk2>
        <a:srgbClr val="FFBDE9"/>
      </a:dk2>
      <a:lt2>
        <a:srgbClr val="FFFCFA"/>
      </a:lt2>
      <a:accent1>
        <a:srgbClr val="FE5418"/>
      </a:accent1>
      <a:accent2>
        <a:srgbClr val="5237E6"/>
      </a:accent2>
      <a:accent3>
        <a:srgbClr val="7DDA92"/>
      </a:accent3>
      <a:accent4>
        <a:srgbClr val="B8A7FF"/>
      </a:accent4>
      <a:accent5>
        <a:srgbClr val="039366"/>
      </a:accent5>
      <a:accent6>
        <a:srgbClr val="E992D5"/>
      </a:accent6>
      <a:hlink>
        <a:srgbClr val="E1E5E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